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16563974" cy="10286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41463" y="605844"/>
            <a:ext cx="14405072" cy="149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1" i="0">
                <a:solidFill>
                  <a:srgbClr val="0000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49" cy="10286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71915" y="0"/>
            <a:ext cx="6915149" cy="60959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7725" y="400050"/>
            <a:ext cx="15306674" cy="14858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1450" y="3324226"/>
            <a:ext cx="5124449" cy="538162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19550" y="3324225"/>
            <a:ext cx="5048249" cy="128587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92000" y="3324226"/>
            <a:ext cx="5124449" cy="538162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30100" y="3324225"/>
            <a:ext cx="5048249" cy="128587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20225" y="5514975"/>
            <a:ext cx="323849" cy="571499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81366" y="5015865"/>
            <a:ext cx="76200" cy="76200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81366" y="5425440"/>
            <a:ext cx="76200" cy="76200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81366" y="5835015"/>
            <a:ext cx="76200" cy="76200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81366" y="6244590"/>
            <a:ext cx="76200" cy="76200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81366" y="6654165"/>
            <a:ext cx="76200" cy="76200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506324" y="4884420"/>
            <a:ext cx="76200" cy="76200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506324" y="5293995"/>
            <a:ext cx="76200" cy="76200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506324" y="5703570"/>
            <a:ext cx="76200" cy="76200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506324" y="6113145"/>
            <a:ext cx="76200" cy="76200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506324" y="6522720"/>
            <a:ext cx="76200" cy="76200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506324" y="6932295"/>
            <a:ext cx="76200" cy="76200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506324" y="7341870"/>
            <a:ext cx="76200" cy="76200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506324" y="7751445"/>
            <a:ext cx="76200" cy="76200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756246" y="9459572"/>
            <a:ext cx="1304924" cy="561974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676725" y="5514975"/>
            <a:ext cx="323849" cy="571499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30200" y="5600700"/>
            <a:ext cx="323849" cy="571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1" i="0">
                <a:solidFill>
                  <a:srgbClr val="0000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725" y="171450"/>
            <a:ext cx="9353549" cy="142874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24978" y="0"/>
            <a:ext cx="7562849" cy="599059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6657974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1" i="0">
                <a:solidFill>
                  <a:srgbClr val="0000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98566" y="396711"/>
            <a:ext cx="13290866" cy="1873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1" i="0">
                <a:solidFill>
                  <a:srgbClr val="0000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46.png"/><Relationship Id="rId9" Type="http://schemas.openxmlformats.org/officeDocument/2006/relationships/image" Target="../media/image49.png"/><Relationship Id="rId10" Type="http://schemas.openxmlformats.org/officeDocument/2006/relationships/image" Target="../media/image39.png"/><Relationship Id="rId11" Type="http://schemas.openxmlformats.org/officeDocument/2006/relationships/image" Target="../media/image161.png"/><Relationship Id="rId12" Type="http://schemas.openxmlformats.org/officeDocument/2006/relationships/image" Target="../media/image162.png"/><Relationship Id="rId13" Type="http://schemas.openxmlformats.org/officeDocument/2006/relationships/image" Target="../media/image163.png"/><Relationship Id="rId14" Type="http://schemas.openxmlformats.org/officeDocument/2006/relationships/image" Target="../media/image164.png"/><Relationship Id="rId15" Type="http://schemas.openxmlformats.org/officeDocument/2006/relationships/image" Target="../media/image165.png"/><Relationship Id="rId16" Type="http://schemas.openxmlformats.org/officeDocument/2006/relationships/image" Target="../media/image166.png"/><Relationship Id="rId17" Type="http://schemas.openxmlformats.org/officeDocument/2006/relationships/image" Target="../media/image167.png"/><Relationship Id="rId18" Type="http://schemas.openxmlformats.org/officeDocument/2006/relationships/image" Target="../media/image168.png"/><Relationship Id="rId19" Type="http://schemas.openxmlformats.org/officeDocument/2006/relationships/image" Target="../media/image169.png"/><Relationship Id="rId20" Type="http://schemas.openxmlformats.org/officeDocument/2006/relationships/image" Target="../media/image170.png"/><Relationship Id="rId21" Type="http://schemas.openxmlformats.org/officeDocument/2006/relationships/image" Target="../media/image171.png"/><Relationship Id="rId22" Type="http://schemas.openxmlformats.org/officeDocument/2006/relationships/image" Target="../media/image172.png"/><Relationship Id="rId23" Type="http://schemas.openxmlformats.org/officeDocument/2006/relationships/image" Target="../media/image173.png"/><Relationship Id="rId24" Type="http://schemas.openxmlformats.org/officeDocument/2006/relationships/image" Target="../media/image174.png"/><Relationship Id="rId25" Type="http://schemas.openxmlformats.org/officeDocument/2006/relationships/image" Target="../media/image175.png"/><Relationship Id="rId26" Type="http://schemas.openxmlformats.org/officeDocument/2006/relationships/image" Target="../media/image176.png"/><Relationship Id="rId27" Type="http://schemas.openxmlformats.org/officeDocument/2006/relationships/image" Target="../media/image177.png"/><Relationship Id="rId28" Type="http://schemas.openxmlformats.org/officeDocument/2006/relationships/image" Target="../media/image178.png"/><Relationship Id="rId29" Type="http://schemas.openxmlformats.org/officeDocument/2006/relationships/image" Target="../media/image179.png"/><Relationship Id="rId30" Type="http://schemas.openxmlformats.org/officeDocument/2006/relationships/image" Target="../media/image180.png"/><Relationship Id="rId31" Type="http://schemas.openxmlformats.org/officeDocument/2006/relationships/image" Target="../media/image181.png"/><Relationship Id="rId32" Type="http://schemas.openxmlformats.org/officeDocument/2006/relationships/image" Target="../media/image182.png"/><Relationship Id="rId33" Type="http://schemas.openxmlformats.org/officeDocument/2006/relationships/image" Target="../media/image183.png"/><Relationship Id="rId34" Type="http://schemas.openxmlformats.org/officeDocument/2006/relationships/image" Target="../media/image184.png"/><Relationship Id="rId35" Type="http://schemas.openxmlformats.org/officeDocument/2006/relationships/image" Target="../media/image185.png"/><Relationship Id="rId36" Type="http://schemas.openxmlformats.org/officeDocument/2006/relationships/image" Target="../media/image186.png"/><Relationship Id="rId37" Type="http://schemas.openxmlformats.org/officeDocument/2006/relationships/image" Target="../media/image189.png"/><Relationship Id="rId38" Type="http://schemas.openxmlformats.org/officeDocument/2006/relationships/image" Target="../media/image190.png"/><Relationship Id="rId39" Type="http://schemas.openxmlformats.org/officeDocument/2006/relationships/image" Target="../media/image191.png"/><Relationship Id="rId40" Type="http://schemas.openxmlformats.org/officeDocument/2006/relationships/image" Target="../media/image192.png"/><Relationship Id="rId41" Type="http://schemas.openxmlformats.org/officeDocument/2006/relationships/image" Target="../media/image193.png"/><Relationship Id="rId42" Type="http://schemas.openxmlformats.org/officeDocument/2006/relationships/image" Target="../media/image19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11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Relationship Id="rId10" Type="http://schemas.openxmlformats.org/officeDocument/2006/relationships/image" Target="../media/image229.png"/><Relationship Id="rId11" Type="http://schemas.openxmlformats.org/officeDocument/2006/relationships/image" Target="../media/image230.png"/><Relationship Id="rId12" Type="http://schemas.openxmlformats.org/officeDocument/2006/relationships/image" Target="../media/image231.jpg"/><Relationship Id="rId13" Type="http://schemas.openxmlformats.org/officeDocument/2006/relationships/image" Target="../media/image11.png"/><Relationship Id="rId14" Type="http://schemas.openxmlformats.org/officeDocument/2006/relationships/image" Target="../media/image232.jpg"/><Relationship Id="rId15" Type="http://schemas.openxmlformats.org/officeDocument/2006/relationships/image" Target="../media/image233.jpg"/><Relationship Id="rId16" Type="http://schemas.openxmlformats.org/officeDocument/2006/relationships/image" Target="../media/image234.jpg"/><Relationship Id="rId17" Type="http://schemas.openxmlformats.org/officeDocument/2006/relationships/image" Target="../media/image235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7.jpg"/><Relationship Id="rId3" Type="http://schemas.openxmlformats.org/officeDocument/2006/relationships/image" Target="../media/image238.jpg"/><Relationship Id="rId4" Type="http://schemas.openxmlformats.org/officeDocument/2006/relationships/image" Target="../media/image239.jpg"/><Relationship Id="rId5" Type="http://schemas.openxmlformats.org/officeDocument/2006/relationships/image" Target="../media/image240.jpg"/><Relationship Id="rId6" Type="http://schemas.openxmlformats.org/officeDocument/2006/relationships/image" Target="../media/image241.jpg"/><Relationship Id="rId7" Type="http://schemas.openxmlformats.org/officeDocument/2006/relationships/image" Target="../media/image242.jpg"/><Relationship Id="rId8" Type="http://schemas.openxmlformats.org/officeDocument/2006/relationships/image" Target="../media/image243.jpg"/><Relationship Id="rId9" Type="http://schemas.openxmlformats.org/officeDocument/2006/relationships/image" Target="../media/image244.jp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jpg"/><Relationship Id="rId15" Type="http://schemas.openxmlformats.org/officeDocument/2006/relationships/image" Target="../media/image250.jpg"/><Relationship Id="rId16" Type="http://schemas.openxmlformats.org/officeDocument/2006/relationships/image" Target="../media/image251.jpg"/><Relationship Id="rId17" Type="http://schemas.openxmlformats.org/officeDocument/2006/relationships/image" Target="../media/image252.jpg"/><Relationship Id="rId18" Type="http://schemas.openxmlformats.org/officeDocument/2006/relationships/image" Target="../media/image253.jpg"/><Relationship Id="rId19" Type="http://schemas.openxmlformats.org/officeDocument/2006/relationships/image" Target="../media/image254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1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Relationship Id="rId19" Type="http://schemas.openxmlformats.org/officeDocument/2006/relationships/image" Target="../media/image69.png"/><Relationship Id="rId20" Type="http://schemas.openxmlformats.org/officeDocument/2006/relationships/image" Target="../media/image70.png"/><Relationship Id="rId21" Type="http://schemas.openxmlformats.org/officeDocument/2006/relationships/image" Target="../media/image71.png"/><Relationship Id="rId22" Type="http://schemas.openxmlformats.org/officeDocument/2006/relationships/image" Target="../media/image72.png"/><Relationship Id="rId23" Type="http://schemas.openxmlformats.org/officeDocument/2006/relationships/image" Target="../media/image73.png"/><Relationship Id="rId24" Type="http://schemas.openxmlformats.org/officeDocument/2006/relationships/image" Target="../media/image74.png"/><Relationship Id="rId25" Type="http://schemas.openxmlformats.org/officeDocument/2006/relationships/image" Target="../media/image75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image" Target="../media/image78.png"/><Relationship Id="rId29" Type="http://schemas.openxmlformats.org/officeDocument/2006/relationships/image" Target="../media/image79.png"/><Relationship Id="rId30" Type="http://schemas.openxmlformats.org/officeDocument/2006/relationships/image" Target="../media/image80.png"/><Relationship Id="rId31" Type="http://schemas.openxmlformats.org/officeDocument/2006/relationships/image" Target="../media/image81.png"/><Relationship Id="rId32" Type="http://schemas.openxmlformats.org/officeDocument/2006/relationships/image" Target="../media/image82.png"/><Relationship Id="rId33" Type="http://schemas.openxmlformats.org/officeDocument/2006/relationships/image" Target="../media/image83.png"/><Relationship Id="rId34" Type="http://schemas.openxmlformats.org/officeDocument/2006/relationships/image" Target="../media/image84.png"/><Relationship Id="rId35" Type="http://schemas.openxmlformats.org/officeDocument/2006/relationships/image" Target="../media/image85.png"/><Relationship Id="rId36" Type="http://schemas.openxmlformats.org/officeDocument/2006/relationships/image" Target="../media/image49.png"/><Relationship Id="rId37" Type="http://schemas.openxmlformats.org/officeDocument/2006/relationships/image" Target="../media/image86.png"/><Relationship Id="rId38" Type="http://schemas.openxmlformats.org/officeDocument/2006/relationships/image" Target="../media/image5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4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Relationship Id="rId17" Type="http://schemas.openxmlformats.org/officeDocument/2006/relationships/image" Target="../media/image111.png"/><Relationship Id="rId18" Type="http://schemas.openxmlformats.org/officeDocument/2006/relationships/image" Target="../media/image112.png"/><Relationship Id="rId19" Type="http://schemas.openxmlformats.org/officeDocument/2006/relationships/image" Target="../media/image113.png"/><Relationship Id="rId20" Type="http://schemas.openxmlformats.org/officeDocument/2006/relationships/image" Target="../media/image114.png"/><Relationship Id="rId21" Type="http://schemas.openxmlformats.org/officeDocument/2006/relationships/image" Target="../media/image115.png"/><Relationship Id="rId22" Type="http://schemas.openxmlformats.org/officeDocument/2006/relationships/image" Target="../media/image116.png"/><Relationship Id="rId23" Type="http://schemas.openxmlformats.org/officeDocument/2006/relationships/image" Target="../media/image117.png"/><Relationship Id="rId24" Type="http://schemas.openxmlformats.org/officeDocument/2006/relationships/image" Target="../media/image118.png"/><Relationship Id="rId25" Type="http://schemas.openxmlformats.org/officeDocument/2006/relationships/image" Target="../media/image119.png"/><Relationship Id="rId26" Type="http://schemas.openxmlformats.org/officeDocument/2006/relationships/image" Target="../media/image120.png"/><Relationship Id="rId27" Type="http://schemas.openxmlformats.org/officeDocument/2006/relationships/image" Target="../media/image121.png"/><Relationship Id="rId28" Type="http://schemas.openxmlformats.org/officeDocument/2006/relationships/image" Target="../media/image122.png"/><Relationship Id="rId29" Type="http://schemas.openxmlformats.org/officeDocument/2006/relationships/image" Target="../media/image123.png"/><Relationship Id="rId30" Type="http://schemas.openxmlformats.org/officeDocument/2006/relationships/image" Target="../media/image124.png"/><Relationship Id="rId31" Type="http://schemas.openxmlformats.org/officeDocument/2006/relationships/image" Target="../media/image125.png"/><Relationship Id="rId32" Type="http://schemas.openxmlformats.org/officeDocument/2006/relationships/image" Target="../media/image126.png"/><Relationship Id="rId33" Type="http://schemas.openxmlformats.org/officeDocument/2006/relationships/image" Target="../media/image127.png"/><Relationship Id="rId34" Type="http://schemas.openxmlformats.org/officeDocument/2006/relationships/image" Target="../media/image128.png"/><Relationship Id="rId35" Type="http://schemas.openxmlformats.org/officeDocument/2006/relationships/image" Target="../media/image129.png"/><Relationship Id="rId36" Type="http://schemas.openxmlformats.org/officeDocument/2006/relationships/image" Target="../media/image130.png"/><Relationship Id="rId37" Type="http://schemas.openxmlformats.org/officeDocument/2006/relationships/image" Target="../media/image131.png"/><Relationship Id="rId38" Type="http://schemas.openxmlformats.org/officeDocument/2006/relationships/image" Target="../media/image132.png"/><Relationship Id="rId39" Type="http://schemas.openxmlformats.org/officeDocument/2006/relationships/image" Target="../media/image133.png"/><Relationship Id="rId40" Type="http://schemas.openxmlformats.org/officeDocument/2006/relationships/image" Target="../media/image134.png"/><Relationship Id="rId41" Type="http://schemas.openxmlformats.org/officeDocument/2006/relationships/image" Target="../media/image135.png"/><Relationship Id="rId42" Type="http://schemas.openxmlformats.org/officeDocument/2006/relationships/image" Target="../media/image136.png"/><Relationship Id="rId43" Type="http://schemas.openxmlformats.org/officeDocument/2006/relationships/image" Target="../media/image137.png"/><Relationship Id="rId44" Type="http://schemas.openxmlformats.org/officeDocument/2006/relationships/image" Target="../media/image138.png"/><Relationship Id="rId45" Type="http://schemas.openxmlformats.org/officeDocument/2006/relationships/image" Target="../media/image139.png"/><Relationship Id="rId46" Type="http://schemas.openxmlformats.org/officeDocument/2006/relationships/image" Target="../media/image140.png"/><Relationship Id="rId47" Type="http://schemas.openxmlformats.org/officeDocument/2006/relationships/image" Target="../media/image141.png"/><Relationship Id="rId48" Type="http://schemas.openxmlformats.org/officeDocument/2006/relationships/image" Target="../media/image142.png"/><Relationship Id="rId49" Type="http://schemas.openxmlformats.org/officeDocument/2006/relationships/image" Target="../media/image143.png"/><Relationship Id="rId50" Type="http://schemas.openxmlformats.org/officeDocument/2006/relationships/image" Target="../media/image144.png"/><Relationship Id="rId51" Type="http://schemas.openxmlformats.org/officeDocument/2006/relationships/image" Target="../media/image145.png"/><Relationship Id="rId52" Type="http://schemas.openxmlformats.org/officeDocument/2006/relationships/image" Target="../media/image146.png"/><Relationship Id="rId53" Type="http://schemas.openxmlformats.org/officeDocument/2006/relationships/image" Target="../media/image147.png"/><Relationship Id="rId54" Type="http://schemas.openxmlformats.org/officeDocument/2006/relationships/image" Target="../media/image148.png"/><Relationship Id="rId55" Type="http://schemas.openxmlformats.org/officeDocument/2006/relationships/image" Target="../media/image149.png"/><Relationship Id="rId56" Type="http://schemas.openxmlformats.org/officeDocument/2006/relationships/image" Target="../media/image150.png"/><Relationship Id="rId57" Type="http://schemas.openxmlformats.org/officeDocument/2006/relationships/image" Target="../media/image151.png"/><Relationship Id="rId58" Type="http://schemas.openxmlformats.org/officeDocument/2006/relationships/image" Target="../media/image152.png"/><Relationship Id="rId59" Type="http://schemas.openxmlformats.org/officeDocument/2006/relationships/image" Target="../media/image153.png"/><Relationship Id="rId60" Type="http://schemas.openxmlformats.org/officeDocument/2006/relationships/image" Target="../media/image154.png"/><Relationship Id="rId61" Type="http://schemas.openxmlformats.org/officeDocument/2006/relationships/image" Target="../media/image155.png"/><Relationship Id="rId62" Type="http://schemas.openxmlformats.org/officeDocument/2006/relationships/image" Target="../media/image156.png"/><Relationship Id="rId63" Type="http://schemas.openxmlformats.org/officeDocument/2006/relationships/image" Target="../media/image157.png"/><Relationship Id="rId64" Type="http://schemas.openxmlformats.org/officeDocument/2006/relationships/image" Target="../media/image158.png"/><Relationship Id="rId65" Type="http://schemas.openxmlformats.org/officeDocument/2006/relationships/image" Target="../media/image159.png"/><Relationship Id="rId66" Type="http://schemas.openxmlformats.org/officeDocument/2006/relationships/image" Target="../media/image160.png"/><Relationship Id="rId67" Type="http://schemas.openxmlformats.org/officeDocument/2006/relationships/image" Target="../media/image161.png"/><Relationship Id="rId68" Type="http://schemas.openxmlformats.org/officeDocument/2006/relationships/image" Target="../media/image162.png"/><Relationship Id="rId69" Type="http://schemas.openxmlformats.org/officeDocument/2006/relationships/image" Target="../media/image163.png"/><Relationship Id="rId70" Type="http://schemas.openxmlformats.org/officeDocument/2006/relationships/image" Target="../media/image164.png"/><Relationship Id="rId71" Type="http://schemas.openxmlformats.org/officeDocument/2006/relationships/image" Target="../media/image165.png"/><Relationship Id="rId72" Type="http://schemas.openxmlformats.org/officeDocument/2006/relationships/image" Target="../media/image166.png"/><Relationship Id="rId73" Type="http://schemas.openxmlformats.org/officeDocument/2006/relationships/image" Target="../media/image167.png"/><Relationship Id="rId74" Type="http://schemas.openxmlformats.org/officeDocument/2006/relationships/image" Target="../media/image168.png"/><Relationship Id="rId75" Type="http://schemas.openxmlformats.org/officeDocument/2006/relationships/image" Target="../media/image169.png"/><Relationship Id="rId76" Type="http://schemas.openxmlformats.org/officeDocument/2006/relationships/image" Target="../media/image170.png"/><Relationship Id="rId77" Type="http://schemas.openxmlformats.org/officeDocument/2006/relationships/image" Target="../media/image171.png"/><Relationship Id="rId78" Type="http://schemas.openxmlformats.org/officeDocument/2006/relationships/image" Target="../media/image172.png"/><Relationship Id="rId79" Type="http://schemas.openxmlformats.org/officeDocument/2006/relationships/image" Target="../media/image173.png"/><Relationship Id="rId80" Type="http://schemas.openxmlformats.org/officeDocument/2006/relationships/image" Target="../media/image174.png"/><Relationship Id="rId81" Type="http://schemas.openxmlformats.org/officeDocument/2006/relationships/image" Target="../media/image175.png"/><Relationship Id="rId82" Type="http://schemas.openxmlformats.org/officeDocument/2006/relationships/image" Target="../media/image176.png"/><Relationship Id="rId83" Type="http://schemas.openxmlformats.org/officeDocument/2006/relationships/image" Target="../media/image177.png"/><Relationship Id="rId84" Type="http://schemas.openxmlformats.org/officeDocument/2006/relationships/image" Target="../media/image178.png"/><Relationship Id="rId85" Type="http://schemas.openxmlformats.org/officeDocument/2006/relationships/image" Target="../media/image179.png"/><Relationship Id="rId86" Type="http://schemas.openxmlformats.org/officeDocument/2006/relationships/image" Target="../media/image180.png"/><Relationship Id="rId87" Type="http://schemas.openxmlformats.org/officeDocument/2006/relationships/image" Target="../media/image181.png"/><Relationship Id="rId88" Type="http://schemas.openxmlformats.org/officeDocument/2006/relationships/image" Target="../media/image182.png"/><Relationship Id="rId89" Type="http://schemas.openxmlformats.org/officeDocument/2006/relationships/image" Target="../media/image183.png"/><Relationship Id="rId90" Type="http://schemas.openxmlformats.org/officeDocument/2006/relationships/image" Target="../media/image184.png"/><Relationship Id="rId91" Type="http://schemas.openxmlformats.org/officeDocument/2006/relationships/image" Target="../media/image185.png"/><Relationship Id="rId92" Type="http://schemas.openxmlformats.org/officeDocument/2006/relationships/image" Target="../media/image186.png"/><Relationship Id="rId93" Type="http://schemas.openxmlformats.org/officeDocument/2006/relationships/image" Target="../media/image187.png"/><Relationship Id="rId94" Type="http://schemas.openxmlformats.org/officeDocument/2006/relationships/image" Target="../media/image188.png"/><Relationship Id="rId95" Type="http://schemas.openxmlformats.org/officeDocument/2006/relationships/image" Target="../media/image189.png"/><Relationship Id="rId96" Type="http://schemas.openxmlformats.org/officeDocument/2006/relationships/image" Target="../media/image190.png"/><Relationship Id="rId97" Type="http://schemas.openxmlformats.org/officeDocument/2006/relationships/image" Target="../media/image191.png"/><Relationship Id="rId98" Type="http://schemas.openxmlformats.org/officeDocument/2006/relationships/image" Target="../media/image192.png"/><Relationship Id="rId99" Type="http://schemas.openxmlformats.org/officeDocument/2006/relationships/image" Target="../media/image193.png"/><Relationship Id="rId100" Type="http://schemas.openxmlformats.org/officeDocument/2006/relationships/image" Target="../media/image194.png"/><Relationship Id="rId101" Type="http://schemas.openxmlformats.org/officeDocument/2006/relationships/image" Target="../media/image40.png"/><Relationship Id="rId102" Type="http://schemas.openxmlformats.org/officeDocument/2006/relationships/image" Target="../media/image41.png"/><Relationship Id="rId103" Type="http://schemas.openxmlformats.org/officeDocument/2006/relationships/image" Target="../media/image42.png"/><Relationship Id="rId104" Type="http://schemas.openxmlformats.org/officeDocument/2006/relationships/image" Target="../media/image43.png"/><Relationship Id="rId105" Type="http://schemas.openxmlformats.org/officeDocument/2006/relationships/image" Target="../media/image44.png"/><Relationship Id="rId106" Type="http://schemas.openxmlformats.org/officeDocument/2006/relationships/image" Target="../media/image4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10726" y="5329770"/>
              <a:ext cx="7486650" cy="63500"/>
            </a:xfrm>
            <a:custGeom>
              <a:avLst/>
              <a:gdLst/>
              <a:ahLst/>
              <a:cxnLst/>
              <a:rect l="l" t="t" r="r" b="b"/>
              <a:pathLst>
                <a:path w="7486650" h="63500">
                  <a:moveTo>
                    <a:pt x="0" y="0"/>
                  </a:moveTo>
                  <a:lnTo>
                    <a:pt x="7486649" y="0"/>
                  </a:lnTo>
                  <a:lnTo>
                    <a:pt x="7486649" y="63500"/>
                  </a:lnTo>
                  <a:lnTo>
                    <a:pt x="0" y="63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76425"/>
              <a:ext cx="11125199" cy="84105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3475" y="0"/>
              <a:ext cx="17154524" cy="54006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8867" y="3210020"/>
              <a:ext cx="3648074" cy="155257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416653" y="6279152"/>
            <a:ext cx="9406890" cy="59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24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3750" spc="6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750" spc="9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750" spc="18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750" spc="229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3750" spc="18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750" spc="23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750" spc="459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750" spc="6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750" spc="23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750" spc="-2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50" spc="33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3750" spc="6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750" spc="27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750" spc="23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750" spc="-2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50" spc="254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3750" spc="23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750" spc="130" b="1">
                <a:solidFill>
                  <a:srgbClr val="FFFFFF"/>
                </a:solidFill>
                <a:latin typeface="Arial"/>
                <a:cs typeface="Arial"/>
              </a:rPr>
              <a:t>ilt</a:t>
            </a:r>
            <a:r>
              <a:rPr dirty="0" sz="3750" spc="925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3750" spc="15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3750" spc="-2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50" spc="20" b="1">
                <a:solidFill>
                  <a:srgbClr val="FFFFFF"/>
                </a:solidFill>
                <a:latin typeface="Arial"/>
                <a:cs typeface="Arial"/>
              </a:rPr>
              <a:t>Su</a:t>
            </a:r>
            <a:r>
              <a:rPr dirty="0" sz="3750" spc="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750" spc="27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750" spc="459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750" spc="15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3750" spc="459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750" spc="254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3750" spc="114" b="1">
                <a:solidFill>
                  <a:srgbClr val="FFFFFF"/>
                </a:solidFill>
                <a:latin typeface="Arial"/>
                <a:cs typeface="Arial"/>
              </a:rPr>
              <a:t>ilit</a:t>
            </a:r>
            <a:r>
              <a:rPr dirty="0" sz="3750" spc="28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3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50" y="266703"/>
            <a:ext cx="13296899" cy="14287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0" y="2181227"/>
            <a:ext cx="923924" cy="9239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01151" y="2257427"/>
            <a:ext cx="1238249" cy="10763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89550" y="4699218"/>
            <a:ext cx="1181099" cy="11810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009211" y="7701438"/>
            <a:ext cx="1579880" cy="689610"/>
            <a:chOff x="1009211" y="7701438"/>
            <a:chExt cx="1579880" cy="689610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211" y="7914170"/>
              <a:ext cx="476249" cy="476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9540" y="7701438"/>
              <a:ext cx="571499" cy="5714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2597" y="7914170"/>
              <a:ext cx="476249" cy="476249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57429" y="7701412"/>
            <a:ext cx="781049" cy="7810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93033" y="7760181"/>
            <a:ext cx="781049" cy="7810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56246" y="9459583"/>
            <a:ext cx="1304924" cy="5619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538549" y="7555327"/>
            <a:ext cx="1028699" cy="971549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6315283" y="4757424"/>
            <a:ext cx="771525" cy="810895"/>
            <a:chOff x="6315283" y="4757424"/>
            <a:chExt cx="771525" cy="810895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15283" y="4900299"/>
              <a:ext cx="752474" cy="523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01008" y="4757424"/>
              <a:ext cx="685799" cy="6095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01008" y="4757424"/>
              <a:ext cx="647699" cy="6000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86733" y="4757424"/>
              <a:ext cx="400049" cy="3714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86733" y="4805049"/>
              <a:ext cx="600074" cy="5619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58183" y="5320649"/>
              <a:ext cx="333374" cy="247649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5781883" y="4357374"/>
            <a:ext cx="666750" cy="1123950"/>
            <a:chOff x="5781883" y="4357374"/>
            <a:chExt cx="666750" cy="1123950"/>
          </a:xfrm>
        </p:grpSpPr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1883" y="4909824"/>
              <a:ext cx="457199" cy="5714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96183" y="4652649"/>
              <a:ext cx="552449" cy="32384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96183" y="4500249"/>
              <a:ext cx="542924" cy="43814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96183" y="4662174"/>
              <a:ext cx="542924" cy="2762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05708" y="4500249"/>
              <a:ext cx="542924" cy="3143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10483" y="4566924"/>
              <a:ext cx="323849" cy="1904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39083" y="4738374"/>
              <a:ext cx="180974" cy="1619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34283" y="4738374"/>
              <a:ext cx="180974" cy="16192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96208" y="4528824"/>
              <a:ext cx="161924" cy="17144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72408" y="4566924"/>
              <a:ext cx="76199" cy="13334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86683" y="4414524"/>
              <a:ext cx="171449" cy="1809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86683" y="4414524"/>
              <a:ext cx="85724" cy="1809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10483" y="4452624"/>
              <a:ext cx="323849" cy="3047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10483" y="4357374"/>
              <a:ext cx="323849" cy="190499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5581858" y="5243200"/>
            <a:ext cx="552450" cy="620395"/>
            <a:chOff x="5581858" y="5243200"/>
            <a:chExt cx="552450" cy="620395"/>
          </a:xfrm>
        </p:grpSpPr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581858" y="5538475"/>
              <a:ext cx="552449" cy="32384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591383" y="5386075"/>
              <a:ext cx="542924" cy="43814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591383" y="5548000"/>
              <a:ext cx="542924" cy="27622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591383" y="5386075"/>
              <a:ext cx="542924" cy="31432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696158" y="5452750"/>
              <a:ext cx="323849" cy="19049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924758" y="5614675"/>
              <a:ext cx="180974" cy="1619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781883" y="5405125"/>
              <a:ext cx="161924" cy="18097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858083" y="5452750"/>
              <a:ext cx="76199" cy="13334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781883" y="5300350"/>
              <a:ext cx="171449" cy="18097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781883" y="5682600"/>
              <a:ext cx="85724" cy="18097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696158" y="5338450"/>
              <a:ext cx="323849" cy="30479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696158" y="5243200"/>
              <a:ext cx="323849" cy="190499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3738037" y="8692539"/>
            <a:ext cx="3507104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74700" marR="5080" indent="-762635">
              <a:lnSpc>
                <a:spcPct val="114599"/>
              </a:lnSpc>
              <a:spcBef>
                <a:spcPts val="100"/>
              </a:spcBef>
            </a:pP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System</a:t>
            </a:r>
            <a:r>
              <a:rPr dirty="0" sz="1800" spc="-2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And</a:t>
            </a:r>
            <a:r>
              <a:rPr dirty="0" sz="1800" spc="-2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Method</a:t>
            </a:r>
            <a:r>
              <a:rPr dirty="0" sz="1800" spc="-2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For</a:t>
            </a:r>
            <a:r>
              <a:rPr dirty="0" sz="1800" spc="-2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Providing </a:t>
            </a:r>
            <a:r>
              <a:rPr dirty="0" sz="1800" spc="-484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Nested</a:t>
            </a:r>
            <a:r>
              <a:rPr dirty="0" sz="1800" spc="-1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Blockchain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62268" y="3280467"/>
            <a:ext cx="3429635" cy="844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58850" marR="5080" indent="-946785">
              <a:lnSpc>
                <a:spcPct val="149300"/>
              </a:lnSpc>
              <a:spcBef>
                <a:spcPts val="100"/>
              </a:spcBef>
            </a:pP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SMART</a:t>
            </a:r>
            <a:r>
              <a:rPr dirty="0" sz="1800" spc="-5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CONTRACT</a:t>
            </a:r>
            <a:r>
              <a:rPr dirty="0" sz="1800" spc="-5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TEMPLATE </a:t>
            </a:r>
            <a:r>
              <a:rPr dirty="0" sz="1800" spc="-484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FRAMEWORK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586131" y="5844245"/>
            <a:ext cx="3340735" cy="844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2415" marR="5080" indent="-260350">
              <a:lnSpc>
                <a:spcPct val="149300"/>
              </a:lnSpc>
              <a:spcBef>
                <a:spcPts val="100"/>
              </a:spcBef>
            </a:pP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BLOCKCHAIN</a:t>
            </a:r>
            <a:r>
              <a:rPr dirty="0" sz="1800" spc="-5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INHERITANCE</a:t>
            </a:r>
            <a:r>
              <a:rPr dirty="0" sz="1800" spc="-5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&amp; </a:t>
            </a:r>
            <a:r>
              <a:rPr dirty="0" sz="1800" spc="-49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REVERSE</a:t>
            </a:r>
            <a:r>
              <a:rPr dirty="0" sz="1800" spc="-2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TRANSACTION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039106" y="8648325"/>
            <a:ext cx="3672204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0650">
              <a:lnSpc>
                <a:spcPct val="114599"/>
              </a:lnSpc>
              <a:spcBef>
                <a:spcPts val="100"/>
              </a:spcBef>
            </a:pP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System And Method For Inserting </a:t>
            </a:r>
            <a:r>
              <a:rPr dirty="0" sz="1800" spc="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Transactions</a:t>
            </a:r>
            <a:r>
              <a:rPr dirty="0" sz="1800" spc="-3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Into</a:t>
            </a:r>
            <a:r>
              <a:rPr dirty="0" sz="1800" spc="-3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Transaction</a:t>
            </a:r>
            <a:r>
              <a:rPr dirty="0" sz="1800" spc="-3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Pools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598806" y="6121393"/>
            <a:ext cx="23628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DNS</a:t>
            </a:r>
            <a:r>
              <a:rPr dirty="0" sz="1800" spc="-5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DATA</a:t>
            </a:r>
            <a:r>
              <a:rPr dirty="0" sz="1800" spc="-4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STORAGE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122995" y="3432867"/>
            <a:ext cx="3404235" cy="844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69315" marR="5080" indent="-857250">
              <a:lnSpc>
                <a:spcPct val="149300"/>
              </a:lnSpc>
              <a:spcBef>
                <a:spcPts val="100"/>
              </a:spcBef>
            </a:pP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ENCRYPTED</a:t>
            </a:r>
            <a:r>
              <a:rPr dirty="0" sz="1800" spc="-10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DECENTRALIZED </a:t>
            </a:r>
            <a:r>
              <a:rPr dirty="0" sz="1800" spc="-49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FILE</a:t>
            </a:r>
            <a:r>
              <a:rPr dirty="0" sz="1800" spc="-1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STORAGE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437140" y="8633049"/>
            <a:ext cx="5527040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37435" marR="5080" indent="-2325370">
              <a:lnSpc>
                <a:spcPct val="114599"/>
              </a:lnSpc>
              <a:spcBef>
                <a:spcPts val="100"/>
              </a:spcBef>
            </a:pP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System</a:t>
            </a:r>
            <a:r>
              <a:rPr dirty="0" sz="1800" spc="-2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For</a:t>
            </a:r>
            <a:r>
              <a:rPr dirty="0" sz="1800" spc="-2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Providing</a:t>
            </a:r>
            <a:r>
              <a:rPr dirty="0" sz="1800" spc="-2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Sustainability-Driven</a:t>
            </a:r>
            <a:r>
              <a:rPr dirty="0" sz="1800" spc="-2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Blockchain </a:t>
            </a:r>
            <a:r>
              <a:rPr dirty="0" sz="1800" spc="-484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Platform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1225549" y="406334"/>
            <a:ext cx="7894955" cy="1154430"/>
          </a:xfrm>
          <a:prstGeom prst="rect"/>
        </p:spPr>
        <p:txBody>
          <a:bodyPr wrap="square" lIns="0" tIns="1466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3750" spc="135">
                <a:latin typeface="Trebuchet MS"/>
                <a:cs typeface="Trebuchet MS"/>
              </a:rPr>
              <a:t>P</a:t>
            </a:r>
            <a:r>
              <a:rPr dirty="0" sz="3750" spc="545">
                <a:latin typeface="Trebuchet MS"/>
                <a:cs typeface="Trebuchet MS"/>
              </a:rPr>
              <a:t>a</a:t>
            </a:r>
            <a:r>
              <a:rPr dirty="0" sz="3750" spc="35">
                <a:latin typeface="Trebuchet MS"/>
                <a:cs typeface="Trebuchet MS"/>
              </a:rPr>
              <a:t>t</a:t>
            </a:r>
            <a:r>
              <a:rPr dirty="0" sz="3750" spc="150">
                <a:latin typeface="Trebuchet MS"/>
                <a:cs typeface="Trebuchet MS"/>
              </a:rPr>
              <a:t>e</a:t>
            </a:r>
            <a:r>
              <a:rPr dirty="0" sz="3750" spc="310">
                <a:latin typeface="Trebuchet MS"/>
                <a:cs typeface="Trebuchet MS"/>
              </a:rPr>
              <a:t>n</a:t>
            </a:r>
            <a:r>
              <a:rPr dirty="0" sz="3750" spc="35">
                <a:latin typeface="Trebuchet MS"/>
                <a:cs typeface="Trebuchet MS"/>
              </a:rPr>
              <a:t>t</a:t>
            </a:r>
            <a:r>
              <a:rPr dirty="0" sz="3750" spc="545">
                <a:latin typeface="Trebuchet MS"/>
                <a:cs typeface="Trebuchet MS"/>
              </a:rPr>
              <a:t>a</a:t>
            </a:r>
            <a:r>
              <a:rPr dirty="0" sz="3750" spc="365">
                <a:latin typeface="Trebuchet MS"/>
                <a:cs typeface="Trebuchet MS"/>
              </a:rPr>
              <a:t>b</a:t>
            </a:r>
            <a:r>
              <a:rPr dirty="0" sz="3750">
                <a:latin typeface="Trebuchet MS"/>
                <a:cs typeface="Trebuchet MS"/>
              </a:rPr>
              <a:t>l</a:t>
            </a:r>
            <a:r>
              <a:rPr dirty="0" sz="3750" spc="150">
                <a:latin typeface="Trebuchet MS"/>
                <a:cs typeface="Trebuchet MS"/>
              </a:rPr>
              <a:t>e</a:t>
            </a:r>
            <a:r>
              <a:rPr dirty="0" sz="3750" spc="-335">
                <a:latin typeface="Trebuchet MS"/>
                <a:cs typeface="Trebuchet MS"/>
              </a:rPr>
              <a:t> </a:t>
            </a:r>
            <a:r>
              <a:rPr dirty="0" sz="3750" spc="-80">
                <a:latin typeface="Trebuchet MS"/>
                <a:cs typeface="Trebuchet MS"/>
              </a:rPr>
              <a:t>T</a:t>
            </a:r>
            <a:r>
              <a:rPr dirty="0" sz="3750" spc="150">
                <a:latin typeface="Trebuchet MS"/>
                <a:cs typeface="Trebuchet MS"/>
              </a:rPr>
              <a:t>e</a:t>
            </a:r>
            <a:r>
              <a:rPr dirty="0" sz="3750" spc="345">
                <a:latin typeface="Trebuchet MS"/>
                <a:cs typeface="Trebuchet MS"/>
              </a:rPr>
              <a:t>c</a:t>
            </a:r>
            <a:r>
              <a:rPr dirty="0" sz="3750" spc="300">
                <a:latin typeface="Trebuchet MS"/>
                <a:cs typeface="Trebuchet MS"/>
              </a:rPr>
              <a:t>h</a:t>
            </a:r>
            <a:r>
              <a:rPr dirty="0" sz="3750" spc="310">
                <a:latin typeface="Trebuchet MS"/>
                <a:cs typeface="Trebuchet MS"/>
              </a:rPr>
              <a:t>n</a:t>
            </a:r>
            <a:r>
              <a:rPr dirty="0" sz="3750" spc="265">
                <a:latin typeface="Trebuchet MS"/>
                <a:cs typeface="Trebuchet MS"/>
              </a:rPr>
              <a:t>o</a:t>
            </a:r>
            <a:r>
              <a:rPr dirty="0" sz="3750" spc="130">
                <a:latin typeface="Trebuchet MS"/>
                <a:cs typeface="Trebuchet MS"/>
              </a:rPr>
              <a:t>lo</a:t>
            </a:r>
            <a:r>
              <a:rPr dirty="0" sz="3750" spc="660">
                <a:latin typeface="Trebuchet MS"/>
                <a:cs typeface="Trebuchet MS"/>
              </a:rPr>
              <a:t>g</a:t>
            </a:r>
            <a:r>
              <a:rPr dirty="0" sz="3750" spc="70">
                <a:latin typeface="Trebuchet MS"/>
                <a:cs typeface="Trebuchet MS"/>
              </a:rPr>
              <a:t>ie</a:t>
            </a:r>
            <a:r>
              <a:rPr dirty="0" sz="3750" spc="475">
                <a:latin typeface="Trebuchet MS"/>
                <a:cs typeface="Trebuchet MS"/>
              </a:rPr>
              <a:t>s</a:t>
            </a:r>
            <a:endParaRPr sz="3750">
              <a:latin typeface="Trebuchet MS"/>
              <a:cs typeface="Trebuchet MS"/>
            </a:endParaRPr>
          </a:p>
          <a:p>
            <a:pPr marL="21590">
              <a:lnSpc>
                <a:spcPct val="100000"/>
              </a:lnSpc>
              <a:spcBef>
                <a:spcPts val="630"/>
              </a:spcBef>
            </a:pPr>
            <a:r>
              <a:rPr dirty="0" sz="2250" spc="-15" b="0">
                <a:solidFill>
                  <a:srgbClr val="00579A"/>
                </a:solidFill>
                <a:latin typeface="Lucida Sans Unicode"/>
                <a:cs typeface="Lucida Sans Unicode"/>
              </a:rPr>
              <a:t>5ire</a:t>
            </a:r>
            <a:r>
              <a:rPr dirty="0" sz="2250" spc="-114" b="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45" b="0">
                <a:solidFill>
                  <a:srgbClr val="00579A"/>
                </a:solidFill>
                <a:latin typeface="Lucida Sans Unicode"/>
                <a:cs typeface="Lucida Sans Unicode"/>
              </a:rPr>
              <a:t>will</a:t>
            </a:r>
            <a:r>
              <a:rPr dirty="0" sz="2250" spc="-114" b="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120" b="0">
                <a:solidFill>
                  <a:srgbClr val="00579A"/>
                </a:solidFill>
                <a:latin typeface="Lucida Sans Unicode"/>
                <a:cs typeface="Lucida Sans Unicode"/>
              </a:rPr>
              <a:t>be</a:t>
            </a:r>
            <a:r>
              <a:rPr dirty="0" sz="2250" spc="-114" b="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65" b="0">
                <a:solidFill>
                  <a:srgbClr val="00579A"/>
                </a:solidFill>
                <a:latin typeface="Lucida Sans Unicode"/>
                <a:cs typeface="Lucida Sans Unicode"/>
              </a:rPr>
              <a:t>patenting</a:t>
            </a:r>
            <a:r>
              <a:rPr dirty="0" sz="2250" spc="-114" b="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70" b="0">
                <a:solidFill>
                  <a:srgbClr val="00579A"/>
                </a:solidFill>
                <a:latin typeface="Lucida Sans Unicode"/>
                <a:cs typeface="Lucida Sans Unicode"/>
              </a:rPr>
              <a:t>several</a:t>
            </a:r>
            <a:r>
              <a:rPr dirty="0" sz="2250" spc="-114" b="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65" b="0">
                <a:solidFill>
                  <a:srgbClr val="00579A"/>
                </a:solidFill>
                <a:latin typeface="Lucida Sans Unicode"/>
                <a:cs typeface="Lucida Sans Unicode"/>
              </a:rPr>
              <a:t>technological</a:t>
            </a:r>
            <a:r>
              <a:rPr dirty="0" sz="2250" spc="-114" b="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35" b="0">
                <a:solidFill>
                  <a:srgbClr val="00579A"/>
                </a:solidFill>
                <a:latin typeface="Lucida Sans Unicode"/>
                <a:cs typeface="Lucida Sans Unicode"/>
              </a:rPr>
              <a:t>innovations</a:t>
            </a:r>
            <a:endParaRPr sz="225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73106" y="8529566"/>
            <a:ext cx="2581910" cy="4292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50" spc="90" b="1">
                <a:solidFill>
                  <a:srgbClr val="000040"/>
                </a:solidFill>
                <a:latin typeface="Trebuchet MS"/>
                <a:cs typeface="Trebuchet MS"/>
              </a:rPr>
              <a:t>P</a:t>
            </a:r>
            <a:r>
              <a:rPr dirty="0" sz="2650" spc="380" b="1">
                <a:solidFill>
                  <a:srgbClr val="000040"/>
                </a:solidFill>
                <a:latin typeface="Trebuchet MS"/>
                <a:cs typeface="Trebuchet MS"/>
              </a:rPr>
              <a:t>a</a:t>
            </a:r>
            <a:r>
              <a:rPr dirty="0" sz="2650" spc="20" b="1">
                <a:solidFill>
                  <a:srgbClr val="000040"/>
                </a:solidFill>
                <a:latin typeface="Trebuchet MS"/>
                <a:cs typeface="Trebuchet MS"/>
              </a:rPr>
              <a:t>t</a:t>
            </a:r>
            <a:r>
              <a:rPr dirty="0" sz="2650" spc="100" b="1">
                <a:solidFill>
                  <a:srgbClr val="000040"/>
                </a:solidFill>
                <a:latin typeface="Trebuchet MS"/>
                <a:cs typeface="Trebuchet MS"/>
              </a:rPr>
              <a:t>e</a:t>
            </a:r>
            <a:r>
              <a:rPr dirty="0" sz="2650" spc="215" b="1">
                <a:solidFill>
                  <a:srgbClr val="000040"/>
                </a:solidFill>
                <a:latin typeface="Trebuchet MS"/>
                <a:cs typeface="Trebuchet MS"/>
              </a:rPr>
              <a:t>n</a:t>
            </a:r>
            <a:r>
              <a:rPr dirty="0" sz="2650" spc="25" b="1">
                <a:solidFill>
                  <a:srgbClr val="000040"/>
                </a:solidFill>
                <a:latin typeface="Trebuchet MS"/>
                <a:cs typeface="Trebuchet MS"/>
              </a:rPr>
              <a:t>t</a:t>
            </a:r>
            <a:r>
              <a:rPr dirty="0" sz="2650" spc="-240" b="1">
                <a:solidFill>
                  <a:srgbClr val="000040"/>
                </a:solidFill>
                <a:latin typeface="Trebuchet MS"/>
                <a:cs typeface="Trebuchet MS"/>
              </a:rPr>
              <a:t> </a:t>
            </a:r>
            <a:r>
              <a:rPr dirty="0" sz="2650" spc="265" b="1">
                <a:solidFill>
                  <a:srgbClr val="000040"/>
                </a:solidFill>
                <a:latin typeface="Trebuchet MS"/>
                <a:cs typeface="Trebuchet MS"/>
              </a:rPr>
              <a:t>A</a:t>
            </a:r>
            <a:r>
              <a:rPr dirty="0" sz="2650" spc="250" b="1">
                <a:solidFill>
                  <a:srgbClr val="000040"/>
                </a:solidFill>
                <a:latin typeface="Trebuchet MS"/>
                <a:cs typeface="Trebuchet MS"/>
              </a:rPr>
              <a:t>pp</a:t>
            </a:r>
            <a:r>
              <a:rPr dirty="0" sz="2650" b="1">
                <a:solidFill>
                  <a:srgbClr val="000040"/>
                </a:solidFill>
                <a:latin typeface="Trebuchet MS"/>
                <a:cs typeface="Trebuchet MS"/>
              </a:rPr>
              <a:t>l</a:t>
            </a:r>
            <a:r>
              <a:rPr dirty="0" sz="2650" spc="-10" b="1">
                <a:solidFill>
                  <a:srgbClr val="000040"/>
                </a:solidFill>
                <a:latin typeface="Trebuchet MS"/>
                <a:cs typeface="Trebuchet MS"/>
              </a:rPr>
              <a:t>i</a:t>
            </a:r>
            <a:r>
              <a:rPr dirty="0" sz="2650" spc="100" b="1">
                <a:solidFill>
                  <a:srgbClr val="000040"/>
                </a:solidFill>
                <a:latin typeface="Trebuchet MS"/>
                <a:cs typeface="Trebuchet MS"/>
              </a:rPr>
              <a:t>e</a:t>
            </a:r>
            <a:r>
              <a:rPr dirty="0" sz="2650" spc="260" b="1">
                <a:solidFill>
                  <a:srgbClr val="000040"/>
                </a:solidFill>
                <a:latin typeface="Trebuchet MS"/>
                <a:cs typeface="Trebuchet MS"/>
              </a:rPr>
              <a:t>d</a:t>
            </a:r>
            <a:endParaRPr sz="2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50" y="266700"/>
            <a:ext cx="4438649" cy="14287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1815" y="0"/>
            <a:ext cx="11306174" cy="6543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92575" y="9363075"/>
            <a:ext cx="1114424" cy="476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14925" y="2190750"/>
            <a:ext cx="1866899" cy="18668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59000" y="6048375"/>
            <a:ext cx="1219199" cy="1219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87175" y="5991225"/>
            <a:ext cx="1438274" cy="14382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43950" y="6143625"/>
            <a:ext cx="1181099" cy="11906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76875" y="6048375"/>
            <a:ext cx="1162049" cy="11620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90725" y="5934075"/>
            <a:ext cx="1447799" cy="14477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24050" y="2571750"/>
            <a:ext cx="1581149" cy="15811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753850" y="2790825"/>
            <a:ext cx="1219199" cy="12191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648700" y="2733675"/>
            <a:ext cx="1362074" cy="13620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868525" y="2790825"/>
            <a:ext cx="1200149" cy="1200149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168399" y="692625"/>
            <a:ext cx="3746500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45"/>
              <a:t>5</a:t>
            </a:r>
            <a:r>
              <a:rPr dirty="0" sz="3750" spc="-30"/>
              <a:t>i</a:t>
            </a:r>
            <a:r>
              <a:rPr dirty="0" sz="3750" spc="-25"/>
              <a:t>r</a:t>
            </a:r>
            <a:r>
              <a:rPr dirty="0" sz="3750" spc="80"/>
              <a:t>e</a:t>
            </a:r>
            <a:r>
              <a:rPr dirty="0" sz="3750" spc="-305"/>
              <a:t> </a:t>
            </a:r>
            <a:r>
              <a:rPr dirty="0" sz="3750" spc="-280"/>
              <a:t>E</a:t>
            </a:r>
            <a:r>
              <a:rPr dirty="0" sz="3750" spc="290"/>
              <a:t>c</a:t>
            </a:r>
            <a:r>
              <a:rPr dirty="0" sz="3750" spc="70"/>
              <a:t>o</a:t>
            </a:r>
            <a:r>
              <a:rPr dirty="0" sz="3750" spc="160"/>
              <a:t>s</a:t>
            </a:r>
            <a:r>
              <a:rPr dirty="0" sz="3750" spc="210"/>
              <a:t>y</a:t>
            </a:r>
            <a:r>
              <a:rPr dirty="0" sz="3750" spc="160"/>
              <a:t>s</a:t>
            </a:r>
            <a:r>
              <a:rPr dirty="0" sz="3750" spc="-40"/>
              <a:t>t</a:t>
            </a:r>
            <a:r>
              <a:rPr dirty="0" sz="3750" spc="80"/>
              <a:t>e</a:t>
            </a:r>
            <a:r>
              <a:rPr dirty="0" sz="3750" spc="395"/>
              <a:t>m</a:t>
            </a:r>
            <a:endParaRPr sz="3750"/>
          </a:p>
        </p:txBody>
      </p:sp>
      <p:sp>
        <p:nvSpPr>
          <p:cNvPr id="16" name="object 16"/>
          <p:cNvSpPr txBox="1"/>
          <p:nvPr/>
        </p:nvSpPr>
        <p:spPr>
          <a:xfrm>
            <a:off x="2041423" y="7365669"/>
            <a:ext cx="134683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8900"/>
              </a:lnSpc>
              <a:spcBef>
                <a:spcPts val="100"/>
              </a:spcBef>
            </a:pP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BRIDGING </a:t>
            </a:r>
            <a:r>
              <a:rPr dirty="0" sz="1800" spc="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SOLUTIONS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46325" y="4170260"/>
            <a:ext cx="15367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01015">
              <a:lnSpc>
                <a:spcPct val="138900"/>
              </a:lnSpc>
              <a:spcBef>
                <a:spcPts val="100"/>
              </a:spcBef>
            </a:pP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5IRE </a:t>
            </a:r>
            <a:r>
              <a:rPr dirty="0" sz="1800" spc="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FOUNDATION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43318" y="4132732"/>
            <a:ext cx="1600835" cy="844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9300"/>
              </a:lnSpc>
              <a:spcBef>
                <a:spcPts val="100"/>
              </a:spcBef>
            </a:pP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SUSTAINABLE 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VALIDATORS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65610" y="7362219"/>
            <a:ext cx="1956435" cy="91376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75"/>
              </a:spcBef>
            </a:pP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WEB3</a:t>
            </a:r>
            <a:r>
              <a:rPr dirty="0" sz="1800" spc="-7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PROJECTS</a:t>
            </a:r>
            <a:endParaRPr sz="1800">
              <a:latin typeface="Arial MT"/>
              <a:cs typeface="Arial MT"/>
            </a:endParaRPr>
          </a:p>
          <a:p>
            <a:pPr algn="ctr" marL="106680" marR="80010">
              <a:lnSpc>
                <a:spcPts val="2100"/>
              </a:lnSpc>
            </a:pPr>
            <a:r>
              <a:rPr dirty="0" sz="1200">
                <a:solidFill>
                  <a:srgbClr val="000040"/>
                </a:solidFill>
                <a:latin typeface="Arial MT"/>
                <a:cs typeface="Arial MT"/>
              </a:rPr>
              <a:t>(DAPPS,</a:t>
            </a:r>
            <a:r>
              <a:rPr dirty="0" sz="1200" spc="-5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00040"/>
                </a:solidFill>
                <a:latin typeface="Arial MT"/>
                <a:cs typeface="Arial MT"/>
              </a:rPr>
              <a:t>DEFI,</a:t>
            </a:r>
            <a:r>
              <a:rPr dirty="0" sz="1200" spc="-5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00040"/>
                </a:solidFill>
                <a:latin typeface="Arial MT"/>
                <a:cs typeface="Arial MT"/>
              </a:rPr>
              <a:t>LENDING </a:t>
            </a:r>
            <a:r>
              <a:rPr dirty="0" sz="1200" spc="-32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00040"/>
                </a:solidFill>
                <a:latin typeface="Arial MT"/>
                <a:cs typeface="Arial MT"/>
              </a:rPr>
              <a:t>PROTOCOLS,</a:t>
            </a:r>
            <a:r>
              <a:rPr dirty="0" sz="1200" spc="-1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00040"/>
                </a:solidFill>
                <a:latin typeface="Arial MT"/>
                <a:cs typeface="Arial MT"/>
              </a:rPr>
              <a:t>ETC.)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56392" y="4132732"/>
            <a:ext cx="1346835" cy="844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9300"/>
              </a:lnSpc>
              <a:spcBef>
                <a:spcPts val="100"/>
              </a:spcBef>
            </a:pP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L2</a:t>
            </a:r>
            <a:r>
              <a:rPr dirty="0" sz="1800" spc="-10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SCALING  SOLUTIONS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56535" y="7328141"/>
            <a:ext cx="1346835" cy="844550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65"/>
              </a:spcBef>
            </a:pP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REFI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SOLUTIONS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720460" y="7679651"/>
            <a:ext cx="1372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INCUBATOR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688761" y="4484242"/>
            <a:ext cx="14351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COMMUNITY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746135" y="7314082"/>
            <a:ext cx="1397635" cy="844550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65"/>
              </a:spcBef>
            </a:pP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5IRE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UNIVERSITY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701642" y="4118663"/>
            <a:ext cx="1486535" cy="844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9300"/>
              </a:lnSpc>
              <a:spcBef>
                <a:spcPts val="100"/>
              </a:spcBef>
            </a:pP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ENTERPRISE  </a:t>
            </a:r>
            <a:r>
              <a:rPr dirty="0" sz="1800">
                <a:solidFill>
                  <a:srgbClr val="000040"/>
                </a:solidFill>
                <a:latin typeface="Arial MT"/>
                <a:cs typeface="Arial MT"/>
              </a:rPr>
              <a:t>SOLUTIONS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635199" y="9679292"/>
            <a:ext cx="41275" cy="40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0">
                <a:latin typeface="Arial MT"/>
                <a:cs typeface="Arial MT"/>
              </a:rPr>
              <a:t>‹</a:t>
            </a:r>
            <a:r>
              <a:rPr dirty="0" sz="100" spc="-5">
                <a:latin typeface="Arial MT"/>
                <a:cs typeface="Arial MT"/>
              </a:rPr>
              <a:t>#</a:t>
            </a:r>
            <a:r>
              <a:rPr dirty="0" sz="100">
                <a:latin typeface="Arial MT"/>
                <a:cs typeface="Arial MT"/>
              </a:rPr>
              <a:t>›</a:t>
            </a:r>
            <a:endParaRPr sz="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5074" y="806927"/>
            <a:ext cx="5331460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280"/>
              <a:t>R</a:t>
            </a:r>
            <a:r>
              <a:rPr dirty="0" sz="3750" spc="70"/>
              <a:t>o</a:t>
            </a:r>
            <a:r>
              <a:rPr dirty="0" sz="3750" spc="300"/>
              <a:t>a</a:t>
            </a:r>
            <a:r>
              <a:rPr dirty="0" sz="3750" spc="185"/>
              <a:t>d</a:t>
            </a:r>
            <a:r>
              <a:rPr dirty="0" sz="3750" spc="395"/>
              <a:t>m</a:t>
            </a:r>
            <a:r>
              <a:rPr dirty="0" sz="3750" spc="300"/>
              <a:t>a</a:t>
            </a:r>
            <a:r>
              <a:rPr dirty="0" sz="3750" spc="185"/>
              <a:t>p</a:t>
            </a:r>
            <a:r>
              <a:rPr dirty="0" sz="3750" spc="-305"/>
              <a:t> </a:t>
            </a:r>
            <a:r>
              <a:rPr dirty="0" sz="3750" spc="555"/>
              <a:t>-</a:t>
            </a:r>
            <a:r>
              <a:rPr dirty="0" sz="3750" spc="-305"/>
              <a:t> </a:t>
            </a:r>
            <a:r>
              <a:rPr dirty="0" sz="3750" spc="45"/>
              <a:t>5</a:t>
            </a:r>
            <a:r>
              <a:rPr dirty="0" sz="3750" spc="-30"/>
              <a:t>i</a:t>
            </a:r>
            <a:r>
              <a:rPr dirty="0" sz="3750" spc="-25"/>
              <a:t>r</a:t>
            </a:r>
            <a:r>
              <a:rPr dirty="0" sz="3750" spc="80"/>
              <a:t>e</a:t>
            </a:r>
            <a:r>
              <a:rPr dirty="0" sz="3750" spc="350"/>
              <a:t>C</a:t>
            </a:r>
            <a:r>
              <a:rPr dirty="0" sz="3750" spc="125"/>
              <a:t>h</a:t>
            </a:r>
            <a:r>
              <a:rPr dirty="0" sz="3750" spc="300"/>
              <a:t>a</a:t>
            </a:r>
            <a:r>
              <a:rPr dirty="0" sz="3750" spc="50"/>
              <a:t>in</a:t>
            </a:r>
            <a:endParaRPr sz="3750"/>
          </a:p>
        </p:txBody>
      </p:sp>
      <p:sp>
        <p:nvSpPr>
          <p:cNvPr id="3" name="object 3"/>
          <p:cNvSpPr txBox="1"/>
          <p:nvPr/>
        </p:nvSpPr>
        <p:spPr>
          <a:xfrm>
            <a:off x="4585798" y="4790034"/>
            <a:ext cx="4058285" cy="2073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779905">
              <a:lnSpc>
                <a:spcPct val="149300"/>
              </a:lnSpc>
              <a:spcBef>
                <a:spcPts val="100"/>
              </a:spcBef>
            </a:pPr>
            <a:r>
              <a:rPr dirty="0" sz="1800" spc="10">
                <a:solidFill>
                  <a:srgbClr val="000040"/>
                </a:solidFill>
                <a:latin typeface="Lucida Sans Unicode"/>
                <a:cs typeface="Lucida Sans Unicode"/>
              </a:rPr>
              <a:t>Testnet </a:t>
            </a:r>
            <a:r>
              <a:rPr dirty="0" sz="1800" spc="95">
                <a:solidFill>
                  <a:srgbClr val="000040"/>
                </a:solidFill>
                <a:latin typeface="Lucida Sans Unicode"/>
                <a:cs typeface="Lucida Sans Unicode"/>
              </a:rPr>
              <a:t>(Alpha) </a:t>
            </a:r>
            <a:r>
              <a:rPr dirty="0" sz="1800" spc="10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0">
                <a:solidFill>
                  <a:srgbClr val="000040"/>
                </a:solidFill>
                <a:latin typeface="Lucida Sans Unicode"/>
                <a:cs typeface="Lucida Sans Unicode"/>
              </a:rPr>
              <a:t>Consensus</a:t>
            </a:r>
            <a:r>
              <a:rPr dirty="0" sz="1800" spc="-13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20">
                <a:solidFill>
                  <a:srgbClr val="000040"/>
                </a:solidFill>
                <a:latin typeface="Lucida Sans Unicode"/>
                <a:cs typeface="Lucida Sans Unicode"/>
              </a:rPr>
              <a:t>Protocol</a:t>
            </a:r>
            <a:endParaRPr sz="1800">
              <a:latin typeface="Lucida Sans Unicode"/>
              <a:cs typeface="Lucida Sans Unicode"/>
            </a:endParaRPr>
          </a:p>
          <a:p>
            <a:pPr marL="12700" marR="5080">
              <a:lnSpc>
                <a:spcPct val="149300"/>
              </a:lnSpc>
            </a:pPr>
            <a:r>
              <a:rPr dirty="0" sz="1800" spc="30">
                <a:solidFill>
                  <a:srgbClr val="000040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1800" spc="-10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60">
                <a:solidFill>
                  <a:srgbClr val="000040"/>
                </a:solidFill>
                <a:latin typeface="Lucida Sans Unicode"/>
                <a:cs typeface="Lucida Sans Unicode"/>
              </a:rPr>
              <a:t>Programming</a:t>
            </a:r>
            <a:r>
              <a:rPr dirty="0" sz="1800" spc="-10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45">
                <a:solidFill>
                  <a:srgbClr val="000040"/>
                </a:solidFill>
                <a:latin typeface="Lucida Sans Unicode"/>
                <a:cs typeface="Lucida Sans Unicode"/>
              </a:rPr>
              <a:t>Interface </a:t>
            </a:r>
            <a:r>
              <a:rPr dirty="0" sz="1800" spc="-55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35">
                <a:solidFill>
                  <a:srgbClr val="000040"/>
                </a:solidFill>
                <a:latin typeface="Lucida Sans Unicode"/>
                <a:cs typeface="Lucida Sans Unicode"/>
              </a:rPr>
              <a:t>Multi-languages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1800" spc="50">
                <a:solidFill>
                  <a:srgbClr val="000040"/>
                </a:solidFill>
                <a:latin typeface="Lucida Sans Unicode"/>
                <a:cs typeface="Lucida Sans Unicode"/>
              </a:rPr>
              <a:t>Software</a:t>
            </a:r>
            <a:r>
              <a:rPr dirty="0" sz="1800" spc="-10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0">
                <a:solidFill>
                  <a:srgbClr val="000040"/>
                </a:solidFill>
                <a:latin typeface="Lucida Sans Unicode"/>
                <a:cs typeface="Lucida Sans Unicode"/>
              </a:rPr>
              <a:t>Development</a:t>
            </a:r>
            <a:r>
              <a:rPr dirty="0" sz="1800" spc="-10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55">
                <a:solidFill>
                  <a:srgbClr val="000040"/>
                </a:solidFill>
                <a:latin typeface="Lucida Sans Unicode"/>
                <a:cs typeface="Lucida Sans Unicode"/>
              </a:rPr>
              <a:t>Toolkit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299" y="5482292"/>
            <a:ext cx="1278255" cy="414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50" spc="25" b="1">
                <a:solidFill>
                  <a:srgbClr val="0093D0"/>
                </a:solidFill>
                <a:latin typeface="Tahoma"/>
                <a:cs typeface="Tahoma"/>
              </a:rPr>
              <a:t>Testnet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97909" y="3546507"/>
            <a:ext cx="2882265" cy="9398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dirty="0" sz="2550" spc="-8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550" spc="-8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550" spc="13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550" spc="-5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550" spc="-19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550" spc="-2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-665" b="1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5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dirty="0" sz="2550" spc="45" b="1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dirty="0" sz="2550" spc="100" b="1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dirty="0" sz="2550" spc="-2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-170" b="1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dirty="0" sz="2550" spc="35" b="1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dirty="0" sz="2550" spc="-170" b="1">
                <a:solidFill>
                  <a:srgbClr val="FFFFFF"/>
                </a:solidFill>
                <a:latin typeface="Tahoma"/>
                <a:cs typeface="Tahoma"/>
              </a:rPr>
              <a:t>22</a:t>
            </a:r>
            <a:r>
              <a:rPr dirty="0" sz="2550" spc="-2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375" b="1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dirty="0" sz="2550" spc="-2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45" b="1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dirty="0" sz="2550" spc="-665" b="1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dirty="0" sz="2550" spc="-2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-170" b="1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dirty="0" sz="2550" spc="35" b="1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dirty="0" sz="2550" spc="-170" b="1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dirty="0" sz="2550" spc="-85" b="1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90301" y="5598155"/>
            <a:ext cx="1405890" cy="414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50" spc="60" b="1">
                <a:solidFill>
                  <a:srgbClr val="0093D0"/>
                </a:solidFill>
                <a:latin typeface="Tahoma"/>
                <a:cs typeface="Tahoma"/>
              </a:rPr>
              <a:t>M</a:t>
            </a:r>
            <a:r>
              <a:rPr dirty="0" sz="2550" spc="200" b="1">
                <a:solidFill>
                  <a:srgbClr val="0093D0"/>
                </a:solidFill>
                <a:latin typeface="Tahoma"/>
                <a:cs typeface="Tahoma"/>
              </a:rPr>
              <a:t>a</a:t>
            </a:r>
            <a:r>
              <a:rPr dirty="0" sz="2550" spc="-20" b="1">
                <a:solidFill>
                  <a:srgbClr val="0093D0"/>
                </a:solidFill>
                <a:latin typeface="Tahoma"/>
                <a:cs typeface="Tahoma"/>
              </a:rPr>
              <a:t>i</a:t>
            </a:r>
            <a:r>
              <a:rPr dirty="0" sz="2550" spc="85" b="1">
                <a:solidFill>
                  <a:srgbClr val="0093D0"/>
                </a:solidFill>
                <a:latin typeface="Tahoma"/>
                <a:cs typeface="Tahoma"/>
              </a:rPr>
              <a:t>nn</a:t>
            </a:r>
            <a:r>
              <a:rPr dirty="0" sz="2550" spc="55" b="1">
                <a:solidFill>
                  <a:srgbClr val="0093D0"/>
                </a:solidFill>
                <a:latin typeface="Tahoma"/>
                <a:cs typeface="Tahoma"/>
              </a:rPr>
              <a:t>e</a:t>
            </a:r>
            <a:r>
              <a:rPr dirty="0" sz="2550" spc="-25" b="1">
                <a:solidFill>
                  <a:srgbClr val="0093D0"/>
                </a:solidFill>
                <a:latin typeface="Tahoma"/>
                <a:cs typeface="Tahoma"/>
              </a:rPr>
              <a:t>t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10766" y="3546507"/>
            <a:ext cx="4072890" cy="4824095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algn="ctr" marL="4445">
              <a:lnSpc>
                <a:spcPct val="100000"/>
              </a:lnSpc>
              <a:spcBef>
                <a:spcPts val="640"/>
              </a:spcBef>
            </a:pPr>
            <a:r>
              <a:rPr dirty="0" sz="2550" spc="-8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550" spc="-8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550" spc="13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550" spc="-5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550" spc="-19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550" spc="-2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-170" b="1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5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dirty="0" sz="2550" spc="45" b="1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dirty="0" sz="2550" spc="-85" b="1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dirty="0" sz="2550" spc="-2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50" spc="-170" b="1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dirty="0" sz="2550" spc="35" b="1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dirty="0" sz="2550" spc="-170" b="1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dirty="0" sz="2550" spc="-85" b="1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550">
              <a:latin typeface="Tahoma"/>
              <a:cs typeface="Tahoma"/>
            </a:endParaRPr>
          </a:p>
          <a:p>
            <a:pPr marL="12700" marR="1741170">
              <a:lnSpc>
                <a:spcPct val="149300"/>
              </a:lnSpc>
              <a:spcBef>
                <a:spcPts val="1555"/>
              </a:spcBef>
            </a:pPr>
            <a:r>
              <a:rPr dirty="0" sz="1800" spc="15">
                <a:solidFill>
                  <a:srgbClr val="000040"/>
                </a:solidFill>
                <a:latin typeface="Lucida Sans Unicode"/>
                <a:cs typeface="Lucida Sans Unicode"/>
              </a:rPr>
              <a:t>Interoperability </a:t>
            </a:r>
            <a:r>
              <a:rPr dirty="0" sz="1800" spc="2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80">
                <a:solidFill>
                  <a:srgbClr val="000040"/>
                </a:solidFill>
                <a:latin typeface="Lucida Sans Unicode"/>
                <a:cs typeface="Lucida Sans Unicode"/>
              </a:rPr>
              <a:t>Governance</a:t>
            </a:r>
            <a:r>
              <a:rPr dirty="0" sz="1800" spc="-14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75">
                <a:solidFill>
                  <a:srgbClr val="000040"/>
                </a:solidFill>
                <a:latin typeface="Lucida Sans Unicode"/>
                <a:cs typeface="Lucida Sans Unicode"/>
              </a:rPr>
              <a:t>System</a:t>
            </a:r>
            <a:endParaRPr sz="1800">
              <a:latin typeface="Lucida Sans Unicode"/>
              <a:cs typeface="Lucida Sans Unicode"/>
            </a:endParaRPr>
          </a:p>
          <a:p>
            <a:pPr marL="12700" marR="6350">
              <a:lnSpc>
                <a:spcPct val="149300"/>
              </a:lnSpc>
            </a:pPr>
            <a:r>
              <a:rPr dirty="0" sz="1800" spc="30">
                <a:solidFill>
                  <a:srgbClr val="000040"/>
                </a:solidFill>
                <a:latin typeface="Lucida Sans Unicode"/>
                <a:cs typeface="Lucida Sans Unicode"/>
              </a:rPr>
              <a:t>Cross</a:t>
            </a:r>
            <a:r>
              <a:rPr dirty="0" sz="1800" spc="-5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75">
                <a:solidFill>
                  <a:srgbClr val="000040"/>
                </a:solidFill>
                <a:latin typeface="Lucida Sans Unicode"/>
                <a:cs typeface="Lucida Sans Unicode"/>
              </a:rPr>
              <a:t>chain</a:t>
            </a:r>
            <a:r>
              <a:rPr dirty="0" sz="1800" spc="-4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25">
                <a:solidFill>
                  <a:srgbClr val="000040"/>
                </a:solidFill>
                <a:latin typeface="Lucida Sans Unicode"/>
                <a:cs typeface="Lucida Sans Unicode"/>
              </a:rPr>
              <a:t>integration</a:t>
            </a:r>
            <a:r>
              <a:rPr dirty="0" sz="1800" spc="-5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30">
                <a:solidFill>
                  <a:srgbClr val="000040"/>
                </a:solidFill>
                <a:latin typeface="Lucida Sans Unicode"/>
                <a:cs typeface="Lucida Sans Unicode"/>
              </a:rPr>
              <a:t>Application </a:t>
            </a:r>
            <a:r>
              <a:rPr dirty="0" sz="1800" spc="-55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60">
                <a:solidFill>
                  <a:srgbClr val="000040"/>
                </a:solidFill>
                <a:latin typeface="Lucida Sans Unicode"/>
                <a:cs typeface="Lucida Sans Unicode"/>
              </a:rPr>
              <a:t>Programming</a:t>
            </a:r>
            <a:r>
              <a:rPr dirty="0" sz="1800" spc="-9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45">
                <a:solidFill>
                  <a:srgbClr val="000040"/>
                </a:solidFill>
                <a:latin typeface="Lucida Sans Unicode"/>
                <a:cs typeface="Lucida Sans Unicode"/>
              </a:rPr>
              <a:t>Interface</a:t>
            </a:r>
            <a:endParaRPr sz="1800">
              <a:latin typeface="Lucida Sans Unicode"/>
              <a:cs typeface="Lucida Sans Unicode"/>
            </a:endParaRPr>
          </a:p>
          <a:p>
            <a:pPr marL="12700" marR="936625">
              <a:lnSpc>
                <a:spcPct val="149300"/>
              </a:lnSpc>
            </a:pPr>
            <a:r>
              <a:rPr dirty="0" sz="1800" spc="85">
                <a:solidFill>
                  <a:srgbClr val="000040"/>
                </a:solidFill>
                <a:latin typeface="Lucida Sans Unicode"/>
                <a:cs typeface="Lucida Sans Unicode"/>
              </a:rPr>
              <a:t>Data </a:t>
            </a:r>
            <a:r>
              <a:rPr dirty="0" sz="1800" spc="65">
                <a:solidFill>
                  <a:srgbClr val="000040"/>
                </a:solidFill>
                <a:latin typeface="Lucida Sans Unicode"/>
                <a:cs typeface="Lucida Sans Unicode"/>
              </a:rPr>
              <a:t>Storage </a:t>
            </a:r>
            <a:r>
              <a:rPr dirty="0" sz="1800" spc="80">
                <a:solidFill>
                  <a:srgbClr val="000040"/>
                </a:solidFill>
                <a:latin typeface="Lucida Sans Unicode"/>
                <a:cs typeface="Lucida Sans Unicode"/>
              </a:rPr>
              <a:t>upgrade </a:t>
            </a:r>
            <a:r>
              <a:rPr dirty="0" sz="1800" spc="8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35">
                <a:solidFill>
                  <a:srgbClr val="000040"/>
                </a:solidFill>
                <a:latin typeface="Lucida Sans Unicode"/>
                <a:cs typeface="Lucida Sans Unicode"/>
              </a:rPr>
              <a:t>5irechain</a:t>
            </a:r>
            <a:r>
              <a:rPr dirty="0" sz="1800" spc="-10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40">
                <a:solidFill>
                  <a:srgbClr val="000040"/>
                </a:solidFill>
                <a:latin typeface="Lucida Sans Unicode"/>
                <a:cs typeface="Lucida Sans Unicode"/>
              </a:rPr>
              <a:t>Mainnet</a:t>
            </a:r>
            <a:r>
              <a:rPr dirty="0" sz="1800" spc="-10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70">
                <a:solidFill>
                  <a:srgbClr val="000040"/>
                </a:solidFill>
                <a:latin typeface="Lucida Sans Unicode"/>
                <a:cs typeface="Lucida Sans Unicode"/>
              </a:rPr>
              <a:t>Upgrade</a:t>
            </a:r>
            <a:endParaRPr sz="1800">
              <a:latin typeface="Lucida Sans Unicode"/>
              <a:cs typeface="Lucida Sans Unicode"/>
            </a:endParaRPr>
          </a:p>
          <a:p>
            <a:pPr marL="12700" marR="5080">
              <a:lnSpc>
                <a:spcPct val="149300"/>
              </a:lnSpc>
            </a:pPr>
            <a:r>
              <a:rPr dirty="0" sz="1800" spc="35">
                <a:solidFill>
                  <a:srgbClr val="000040"/>
                </a:solidFill>
                <a:latin typeface="Lucida Sans Unicode"/>
                <a:cs typeface="Lucida Sans Unicode"/>
              </a:rPr>
              <a:t>5irechain </a:t>
            </a:r>
            <a:r>
              <a:rPr dirty="0" sz="1800" spc="50">
                <a:solidFill>
                  <a:srgbClr val="000040"/>
                </a:solidFill>
                <a:latin typeface="Lucida Sans Unicode"/>
                <a:cs typeface="Lucida Sans Unicode"/>
              </a:rPr>
              <a:t>Documentation </a:t>
            </a:r>
            <a:r>
              <a:rPr dirty="0" sz="1800" spc="65">
                <a:solidFill>
                  <a:srgbClr val="000040"/>
                </a:solidFill>
                <a:latin typeface="Lucida Sans Unicode"/>
                <a:cs typeface="Lucida Sans Unicode"/>
              </a:rPr>
              <a:t>Release </a:t>
            </a:r>
            <a:r>
              <a:rPr dirty="0" sz="1800" spc="7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30">
                <a:solidFill>
                  <a:srgbClr val="000040"/>
                </a:solidFill>
                <a:latin typeface="Lucida Sans Unicode"/>
                <a:cs typeface="Lucida Sans Unicode"/>
              </a:rPr>
              <a:t>Cross</a:t>
            </a:r>
            <a:r>
              <a:rPr dirty="0" sz="1800" spc="-11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70">
                <a:solidFill>
                  <a:srgbClr val="000040"/>
                </a:solidFill>
                <a:latin typeface="Lucida Sans Unicode"/>
                <a:cs typeface="Lucida Sans Unicode"/>
              </a:rPr>
              <a:t>Chain</a:t>
            </a:r>
            <a:r>
              <a:rPr dirty="0" sz="1800" spc="-10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30">
                <a:solidFill>
                  <a:srgbClr val="000040"/>
                </a:solidFill>
                <a:latin typeface="Lucida Sans Unicode"/>
                <a:cs typeface="Lucida Sans Unicode"/>
              </a:rPr>
              <a:t>Sustainability</a:t>
            </a:r>
            <a:r>
              <a:rPr dirty="0" sz="1800" spc="-10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0">
                <a:solidFill>
                  <a:srgbClr val="000040"/>
                </a:solidFill>
                <a:latin typeface="Lucida Sans Unicode"/>
                <a:cs typeface="Lucida Sans Unicode"/>
              </a:rPr>
              <a:t>Software </a:t>
            </a:r>
            <a:r>
              <a:rPr dirty="0" sz="1800" spc="-56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0">
                <a:solidFill>
                  <a:srgbClr val="000040"/>
                </a:solidFill>
                <a:latin typeface="Lucida Sans Unicode"/>
                <a:cs typeface="Lucida Sans Unicode"/>
              </a:rPr>
              <a:t>Development</a:t>
            </a:r>
            <a:r>
              <a:rPr dirty="0" sz="1800" spc="-9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55">
                <a:solidFill>
                  <a:srgbClr val="000040"/>
                </a:solidFill>
                <a:latin typeface="Lucida Sans Unicode"/>
                <a:cs typeface="Lucida Sans Unicode"/>
              </a:rPr>
              <a:t>Toolkit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5391150" cy="10287000"/>
            <a:chOff x="0" y="1"/>
            <a:chExt cx="539115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5391149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1549" y="2742497"/>
              <a:ext cx="1647824" cy="164782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14596" y="2574046"/>
            <a:ext cx="1638299" cy="164782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47725" y="438151"/>
            <a:ext cx="63500" cy="1428750"/>
          </a:xfrm>
          <a:custGeom>
            <a:avLst/>
            <a:gdLst/>
            <a:ahLst/>
            <a:cxnLst/>
            <a:rect l="l" t="t" r="r" b="b"/>
            <a:pathLst>
              <a:path w="63500" h="1428750">
                <a:moveTo>
                  <a:pt x="0" y="0"/>
                </a:moveTo>
                <a:lnTo>
                  <a:pt x="63500" y="0"/>
                </a:lnTo>
                <a:lnTo>
                  <a:pt x="63500" y="1428749"/>
                </a:lnTo>
                <a:lnTo>
                  <a:pt x="0" y="1428749"/>
                </a:lnTo>
                <a:lnTo>
                  <a:pt x="0" y="0"/>
                </a:lnTo>
                <a:close/>
              </a:path>
            </a:pathLst>
          </a:custGeom>
          <a:solidFill>
            <a:srgbClr val="00F0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02105" y="5309513"/>
            <a:ext cx="1743074" cy="17430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56246" y="9459573"/>
            <a:ext cx="1304924" cy="56197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830313" y="7968346"/>
            <a:ext cx="11296650" cy="9525"/>
          </a:xfrm>
          <a:custGeom>
            <a:avLst/>
            <a:gdLst/>
            <a:ahLst/>
            <a:cxnLst/>
            <a:rect l="l" t="t" r="r" b="b"/>
            <a:pathLst>
              <a:path w="11296650" h="9525">
                <a:moveTo>
                  <a:pt x="0" y="0"/>
                </a:moveTo>
                <a:lnTo>
                  <a:pt x="11296649" y="9524"/>
                </a:lnTo>
              </a:path>
              <a:path w="11296650" h="9525">
                <a:moveTo>
                  <a:pt x="0" y="0"/>
                </a:moveTo>
                <a:lnTo>
                  <a:pt x="11296649" y="9524"/>
                </a:lnTo>
              </a:path>
            </a:pathLst>
          </a:custGeom>
          <a:ln w="9525">
            <a:solidFill>
              <a:srgbClr val="44536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6979605" y="1"/>
            <a:ext cx="11306175" cy="6968490"/>
            <a:chOff x="6979605" y="1"/>
            <a:chExt cx="11306175" cy="696849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9605" y="1"/>
              <a:ext cx="11306174" cy="60959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85142" y="5225273"/>
              <a:ext cx="1743074" cy="17430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15885" y="2496532"/>
              <a:ext cx="1857374" cy="185736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951242" y="2642027"/>
            <a:ext cx="2630170" cy="1797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602740">
              <a:lnSpc>
                <a:spcPct val="117800"/>
              </a:lnSpc>
              <a:spcBef>
                <a:spcPts val="100"/>
              </a:spcBef>
            </a:pPr>
            <a:r>
              <a:rPr dirty="0" sz="2600" spc="-95" b="1">
                <a:solidFill>
                  <a:srgbClr val="000040"/>
                </a:solidFill>
                <a:latin typeface="Tahoma"/>
                <a:cs typeface="Tahoma"/>
              </a:rPr>
              <a:t>P</a:t>
            </a:r>
            <a:r>
              <a:rPr dirty="0" sz="2600" spc="-20" b="1">
                <a:solidFill>
                  <a:srgbClr val="000040"/>
                </a:solidFill>
                <a:latin typeface="Tahoma"/>
                <a:cs typeface="Tahoma"/>
              </a:rPr>
              <a:t>r</a:t>
            </a:r>
            <a:r>
              <a:rPr dirty="0" sz="2600" spc="20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2600" spc="-30" b="1">
                <a:solidFill>
                  <a:srgbClr val="000040"/>
                </a:solidFill>
                <a:latin typeface="Tahoma"/>
                <a:cs typeface="Tahoma"/>
              </a:rPr>
              <a:t>t</a:t>
            </a:r>
            <a:r>
              <a:rPr dirty="0" sz="2600" spc="-25" b="1">
                <a:solidFill>
                  <a:srgbClr val="000040"/>
                </a:solidFill>
                <a:latin typeface="Tahoma"/>
                <a:cs typeface="Tahoma"/>
              </a:rPr>
              <a:t>i</a:t>
            </a:r>
            <a:r>
              <a:rPr dirty="0" sz="2600" spc="25" b="1">
                <a:solidFill>
                  <a:srgbClr val="000040"/>
                </a:solidFill>
                <a:latin typeface="Tahoma"/>
                <a:cs typeface="Tahoma"/>
              </a:rPr>
              <a:t>k  </a:t>
            </a:r>
            <a:r>
              <a:rPr dirty="0" sz="2600" spc="55" b="1">
                <a:solidFill>
                  <a:srgbClr val="000040"/>
                </a:solidFill>
                <a:latin typeface="Tahoma"/>
                <a:cs typeface="Tahoma"/>
              </a:rPr>
              <a:t>Gauri</a:t>
            </a:r>
            <a:endParaRPr sz="2600">
              <a:latin typeface="Tahoma"/>
              <a:cs typeface="Tahoma"/>
            </a:endParaRPr>
          </a:p>
          <a:p>
            <a:pPr marL="83820" marR="5080">
              <a:lnSpc>
                <a:spcPct val="138900"/>
              </a:lnSpc>
              <a:spcBef>
                <a:spcPts val="595"/>
              </a:spcBef>
            </a:pPr>
            <a:r>
              <a:rPr dirty="0" sz="1800" spc="30">
                <a:solidFill>
                  <a:srgbClr val="0093D0"/>
                </a:solidFill>
                <a:latin typeface="Lucida Sans Unicode"/>
                <a:cs typeface="Lucida Sans Unicode"/>
              </a:rPr>
              <a:t>Co-Founder  </a:t>
            </a:r>
            <a:r>
              <a:rPr dirty="0" sz="1800" spc="110">
                <a:solidFill>
                  <a:srgbClr val="0093D0"/>
                </a:solidFill>
                <a:latin typeface="Lucida Sans Unicode"/>
                <a:cs typeface="Lucida Sans Unicode"/>
              </a:rPr>
              <a:t>and </a:t>
            </a:r>
            <a:r>
              <a:rPr dirty="0" sz="1800" spc="114">
                <a:solidFill>
                  <a:srgbClr val="0093D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25">
                <a:solidFill>
                  <a:srgbClr val="0093D0"/>
                </a:solidFill>
                <a:latin typeface="Lucida Sans Unicode"/>
                <a:cs typeface="Lucida Sans Unicode"/>
              </a:rPr>
              <a:t>Chief</a:t>
            </a:r>
            <a:r>
              <a:rPr dirty="0" sz="1800" spc="-110">
                <a:solidFill>
                  <a:srgbClr val="0093D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>
                <a:solidFill>
                  <a:srgbClr val="0093D0"/>
                </a:solidFill>
                <a:latin typeface="Lucida Sans Unicode"/>
                <a:cs typeface="Lucida Sans Unicode"/>
              </a:rPr>
              <a:t>Executive</a:t>
            </a:r>
            <a:r>
              <a:rPr dirty="0" sz="1800" spc="-105">
                <a:solidFill>
                  <a:srgbClr val="0093D0"/>
                </a:solidFill>
                <a:latin typeface="Lucida Sans Unicode"/>
                <a:cs typeface="Lucida Sans Unicode"/>
              </a:rPr>
              <a:t> </a:t>
            </a:r>
            <a:r>
              <a:rPr dirty="0" sz="1800">
                <a:solidFill>
                  <a:srgbClr val="0093D0"/>
                </a:solidFill>
                <a:latin typeface="Lucida Sans Unicode"/>
                <a:cs typeface="Lucida Sans Unicode"/>
              </a:rPr>
              <a:t>Officer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93370" y="5475420"/>
            <a:ext cx="1819275" cy="1898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02895">
              <a:lnSpc>
                <a:spcPct val="117800"/>
              </a:lnSpc>
              <a:spcBef>
                <a:spcPts val="100"/>
              </a:spcBef>
            </a:pPr>
            <a:r>
              <a:rPr dirty="0" sz="2600" spc="40" b="1">
                <a:solidFill>
                  <a:srgbClr val="000040"/>
                </a:solidFill>
                <a:latin typeface="Tahoma"/>
                <a:cs typeface="Tahoma"/>
              </a:rPr>
              <a:t>Utkarsh </a:t>
            </a:r>
            <a:r>
              <a:rPr dirty="0" sz="2600" spc="45" b="1">
                <a:solidFill>
                  <a:srgbClr val="000040"/>
                </a:solidFill>
                <a:latin typeface="Tahoma"/>
                <a:cs typeface="Tahoma"/>
              </a:rPr>
              <a:t> </a:t>
            </a:r>
            <a:r>
              <a:rPr dirty="0" sz="2600" spc="13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2600" spc="265" b="1">
                <a:solidFill>
                  <a:srgbClr val="000040"/>
                </a:solidFill>
                <a:latin typeface="Tahoma"/>
                <a:cs typeface="Tahoma"/>
              </a:rPr>
              <a:t>m</a:t>
            </a:r>
            <a:r>
              <a:rPr dirty="0" sz="2600" spc="-25" b="1">
                <a:solidFill>
                  <a:srgbClr val="000040"/>
                </a:solidFill>
                <a:latin typeface="Tahoma"/>
                <a:cs typeface="Tahoma"/>
              </a:rPr>
              <a:t>i</a:t>
            </a:r>
            <a:r>
              <a:rPr dirty="0" sz="2600" spc="-30" b="1">
                <a:solidFill>
                  <a:srgbClr val="000040"/>
                </a:solidFill>
                <a:latin typeface="Tahoma"/>
                <a:cs typeface="Tahoma"/>
              </a:rPr>
              <a:t>t</a:t>
            </a:r>
            <a:r>
              <a:rPr dirty="0" sz="2600" spc="20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2600" spc="114" b="1">
                <a:solidFill>
                  <a:srgbClr val="000040"/>
                </a:solidFill>
                <a:latin typeface="Tahoma"/>
                <a:cs typeface="Tahoma"/>
              </a:rPr>
              <a:t>b</a:t>
            </a:r>
            <a:r>
              <a:rPr dirty="0" sz="2600" spc="85" b="1">
                <a:solidFill>
                  <a:srgbClr val="000040"/>
                </a:solidFill>
                <a:latin typeface="Tahoma"/>
                <a:cs typeface="Tahoma"/>
              </a:rPr>
              <a:t>h</a:t>
            </a:r>
            <a:endParaRPr sz="2600">
              <a:latin typeface="Tahoma"/>
              <a:cs typeface="Tahoma"/>
            </a:endParaRPr>
          </a:p>
          <a:p>
            <a:pPr marL="12700" marR="5080">
              <a:lnSpc>
                <a:spcPct val="138900"/>
              </a:lnSpc>
              <a:spcBef>
                <a:spcPts val="1395"/>
              </a:spcBef>
            </a:pPr>
            <a:r>
              <a:rPr dirty="0" sz="1800" spc="25">
                <a:solidFill>
                  <a:srgbClr val="0093D0"/>
                </a:solidFill>
                <a:latin typeface="Lucida Sans Unicode"/>
                <a:cs typeface="Lucida Sans Unicode"/>
              </a:rPr>
              <a:t>Chief</a:t>
            </a:r>
            <a:r>
              <a:rPr dirty="0" sz="1800" spc="-125">
                <a:solidFill>
                  <a:srgbClr val="0093D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5">
                <a:solidFill>
                  <a:srgbClr val="0093D0"/>
                </a:solidFill>
                <a:latin typeface="Lucida Sans Unicode"/>
                <a:cs typeface="Lucida Sans Unicode"/>
              </a:rPr>
              <a:t>Marketing </a:t>
            </a:r>
            <a:r>
              <a:rPr dirty="0" sz="1800" spc="-560">
                <a:solidFill>
                  <a:srgbClr val="0093D0"/>
                </a:solidFill>
                <a:latin typeface="Lucida Sans Unicode"/>
                <a:cs typeface="Lucida Sans Unicode"/>
              </a:rPr>
              <a:t> </a:t>
            </a:r>
            <a:r>
              <a:rPr dirty="0" sz="1800">
                <a:solidFill>
                  <a:srgbClr val="0093D0"/>
                </a:solidFill>
                <a:latin typeface="Lucida Sans Unicode"/>
                <a:cs typeface="Lucida Sans Unicode"/>
              </a:rPr>
              <a:t>Officer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73000" y="2684517"/>
            <a:ext cx="2454275" cy="1838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78865">
              <a:lnSpc>
                <a:spcPct val="117800"/>
              </a:lnSpc>
              <a:spcBef>
                <a:spcPts val="100"/>
              </a:spcBef>
            </a:pPr>
            <a:r>
              <a:rPr dirty="0" sz="2600" spc="25" b="1">
                <a:solidFill>
                  <a:srgbClr val="000040"/>
                </a:solidFill>
                <a:latin typeface="Tahoma"/>
                <a:cs typeface="Tahoma"/>
              </a:rPr>
              <a:t>Prateek </a:t>
            </a:r>
            <a:r>
              <a:rPr dirty="0" sz="2600" spc="-750" b="1">
                <a:solidFill>
                  <a:srgbClr val="000040"/>
                </a:solidFill>
                <a:latin typeface="Tahoma"/>
                <a:cs typeface="Tahoma"/>
              </a:rPr>
              <a:t> </a:t>
            </a:r>
            <a:r>
              <a:rPr dirty="0" sz="2600" spc="-85" b="1">
                <a:solidFill>
                  <a:srgbClr val="000040"/>
                </a:solidFill>
                <a:latin typeface="Tahoma"/>
                <a:cs typeface="Tahoma"/>
              </a:rPr>
              <a:t>D</a:t>
            </a:r>
            <a:r>
              <a:rPr dirty="0" sz="2600" spc="-70" b="1">
                <a:solidFill>
                  <a:srgbClr val="000040"/>
                </a:solidFill>
                <a:latin typeface="Tahoma"/>
                <a:cs typeface="Tahoma"/>
              </a:rPr>
              <a:t>w</a:t>
            </a:r>
            <a:r>
              <a:rPr dirty="0" sz="2600" spc="-25" b="1">
                <a:solidFill>
                  <a:srgbClr val="000040"/>
                </a:solidFill>
                <a:latin typeface="Tahoma"/>
                <a:cs typeface="Tahoma"/>
              </a:rPr>
              <a:t>i</a:t>
            </a:r>
            <a:r>
              <a:rPr dirty="0" sz="2600" spc="114" b="1">
                <a:solidFill>
                  <a:srgbClr val="000040"/>
                </a:solidFill>
                <a:latin typeface="Tahoma"/>
                <a:cs typeface="Tahoma"/>
              </a:rPr>
              <a:t>v</a:t>
            </a:r>
            <a:r>
              <a:rPr dirty="0" sz="2600" spc="50" b="1">
                <a:solidFill>
                  <a:srgbClr val="000040"/>
                </a:solidFill>
                <a:latin typeface="Tahoma"/>
                <a:cs typeface="Tahoma"/>
              </a:rPr>
              <a:t>e</a:t>
            </a:r>
            <a:r>
              <a:rPr dirty="0" sz="2600" spc="120" b="1">
                <a:solidFill>
                  <a:srgbClr val="000040"/>
                </a:solidFill>
                <a:latin typeface="Tahoma"/>
                <a:cs typeface="Tahoma"/>
              </a:rPr>
              <a:t>d</a:t>
            </a:r>
            <a:r>
              <a:rPr dirty="0" sz="2600" spc="-20" b="1">
                <a:solidFill>
                  <a:srgbClr val="000040"/>
                </a:solidFill>
                <a:latin typeface="Tahoma"/>
                <a:cs typeface="Tahoma"/>
              </a:rPr>
              <a:t>i</a:t>
            </a:r>
            <a:endParaRPr sz="2600">
              <a:latin typeface="Tahoma"/>
              <a:cs typeface="Tahoma"/>
            </a:endParaRPr>
          </a:p>
          <a:p>
            <a:pPr marL="83820" marR="5080">
              <a:lnSpc>
                <a:spcPct val="138900"/>
              </a:lnSpc>
              <a:spcBef>
                <a:spcPts val="925"/>
              </a:spcBef>
            </a:pPr>
            <a:r>
              <a:rPr dirty="0" sz="1800" spc="30">
                <a:solidFill>
                  <a:srgbClr val="0093D0"/>
                </a:solidFill>
                <a:latin typeface="Lucida Sans Unicode"/>
                <a:cs typeface="Lucida Sans Unicode"/>
              </a:rPr>
              <a:t>Co-Founder </a:t>
            </a:r>
            <a:r>
              <a:rPr dirty="0" sz="1800" spc="110">
                <a:solidFill>
                  <a:srgbClr val="0093D0"/>
                </a:solidFill>
                <a:latin typeface="Lucida Sans Unicode"/>
                <a:cs typeface="Lucida Sans Unicode"/>
              </a:rPr>
              <a:t>and </a:t>
            </a:r>
            <a:r>
              <a:rPr dirty="0" sz="1800" spc="114">
                <a:solidFill>
                  <a:srgbClr val="0093D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25">
                <a:solidFill>
                  <a:srgbClr val="0093D0"/>
                </a:solidFill>
                <a:latin typeface="Lucida Sans Unicode"/>
                <a:cs typeface="Lucida Sans Unicode"/>
              </a:rPr>
              <a:t>Chief</a:t>
            </a:r>
            <a:r>
              <a:rPr dirty="0" sz="1800" spc="-114">
                <a:solidFill>
                  <a:srgbClr val="0093D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40">
                <a:solidFill>
                  <a:srgbClr val="0093D0"/>
                </a:solidFill>
                <a:latin typeface="Lucida Sans Unicode"/>
                <a:cs typeface="Lucida Sans Unicode"/>
              </a:rPr>
              <a:t>Product</a:t>
            </a:r>
            <a:r>
              <a:rPr dirty="0" sz="1800" spc="-110">
                <a:solidFill>
                  <a:srgbClr val="0093D0"/>
                </a:solidFill>
                <a:latin typeface="Lucida Sans Unicode"/>
                <a:cs typeface="Lucida Sans Unicode"/>
              </a:rPr>
              <a:t> </a:t>
            </a:r>
            <a:r>
              <a:rPr dirty="0" sz="1800">
                <a:solidFill>
                  <a:srgbClr val="0093D0"/>
                </a:solidFill>
                <a:latin typeface="Lucida Sans Unicode"/>
                <a:cs typeface="Lucida Sans Unicode"/>
              </a:rPr>
              <a:t>Officer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910608" y="5470571"/>
            <a:ext cx="2057400" cy="1898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56895">
              <a:lnSpc>
                <a:spcPct val="117800"/>
              </a:lnSpc>
              <a:spcBef>
                <a:spcPts val="100"/>
              </a:spcBef>
            </a:pPr>
            <a:r>
              <a:rPr dirty="0" sz="2600" spc="15" b="1">
                <a:solidFill>
                  <a:srgbClr val="000040"/>
                </a:solidFill>
                <a:latin typeface="Tahoma"/>
                <a:cs typeface="Tahoma"/>
              </a:rPr>
              <a:t>Lukasz </a:t>
            </a:r>
            <a:r>
              <a:rPr dirty="0" sz="2600" spc="20" b="1">
                <a:solidFill>
                  <a:srgbClr val="000040"/>
                </a:solidFill>
                <a:latin typeface="Tahoma"/>
                <a:cs typeface="Tahoma"/>
              </a:rPr>
              <a:t> </a:t>
            </a:r>
            <a:r>
              <a:rPr dirty="0" sz="2600" spc="35" b="1">
                <a:solidFill>
                  <a:srgbClr val="000040"/>
                </a:solidFill>
                <a:latin typeface="Tahoma"/>
                <a:cs typeface="Tahoma"/>
              </a:rPr>
              <a:t>O</a:t>
            </a:r>
            <a:r>
              <a:rPr dirty="0" sz="2600" spc="-20" b="1">
                <a:solidFill>
                  <a:srgbClr val="000040"/>
                </a:solidFill>
                <a:latin typeface="Tahoma"/>
                <a:cs typeface="Tahoma"/>
              </a:rPr>
              <a:t>r</a:t>
            </a:r>
            <a:r>
              <a:rPr dirty="0" sz="2600" spc="-25" b="1">
                <a:solidFill>
                  <a:srgbClr val="000040"/>
                </a:solidFill>
                <a:latin typeface="Tahoma"/>
                <a:cs typeface="Tahoma"/>
              </a:rPr>
              <a:t>l</a:t>
            </a:r>
            <a:r>
              <a:rPr dirty="0" sz="2600" spc="45" b="1">
                <a:solidFill>
                  <a:srgbClr val="000040"/>
                </a:solidFill>
                <a:latin typeface="Tahoma"/>
                <a:cs typeface="Tahoma"/>
              </a:rPr>
              <a:t>o</a:t>
            </a:r>
            <a:r>
              <a:rPr dirty="0" sz="2600" spc="-70" b="1">
                <a:solidFill>
                  <a:srgbClr val="000040"/>
                </a:solidFill>
                <a:latin typeface="Tahoma"/>
                <a:cs typeface="Tahoma"/>
              </a:rPr>
              <a:t>w</a:t>
            </a:r>
            <a:r>
              <a:rPr dirty="0" sz="2600" spc="105" b="1">
                <a:solidFill>
                  <a:srgbClr val="000040"/>
                </a:solidFill>
                <a:latin typeface="Tahoma"/>
                <a:cs typeface="Tahoma"/>
              </a:rPr>
              <a:t>s</a:t>
            </a:r>
            <a:r>
              <a:rPr dirty="0" sz="2600" spc="35" b="1">
                <a:solidFill>
                  <a:srgbClr val="000040"/>
                </a:solidFill>
                <a:latin typeface="Tahoma"/>
                <a:cs typeface="Tahoma"/>
              </a:rPr>
              <a:t>k</a:t>
            </a:r>
            <a:r>
              <a:rPr dirty="0" sz="2600" spc="-20" b="1">
                <a:solidFill>
                  <a:srgbClr val="000040"/>
                </a:solidFill>
                <a:latin typeface="Tahoma"/>
                <a:cs typeface="Tahoma"/>
              </a:rPr>
              <a:t>i</a:t>
            </a:r>
            <a:endParaRPr sz="2600">
              <a:latin typeface="Tahoma"/>
              <a:cs typeface="Tahoma"/>
            </a:endParaRPr>
          </a:p>
          <a:p>
            <a:pPr marL="58419" marR="5080">
              <a:lnSpc>
                <a:spcPct val="138900"/>
              </a:lnSpc>
              <a:spcBef>
                <a:spcPts val="1395"/>
              </a:spcBef>
            </a:pPr>
            <a:r>
              <a:rPr dirty="0" sz="1800" spc="140">
                <a:solidFill>
                  <a:srgbClr val="0093D0"/>
                </a:solidFill>
                <a:latin typeface="Lucida Sans Unicode"/>
                <a:cs typeface="Lucida Sans Unicode"/>
              </a:rPr>
              <a:t>C</a:t>
            </a:r>
            <a:r>
              <a:rPr dirty="0" sz="1800" spc="30">
                <a:solidFill>
                  <a:srgbClr val="0093D0"/>
                </a:solidFill>
                <a:latin typeface="Lucida Sans Unicode"/>
                <a:cs typeface="Lucida Sans Unicode"/>
              </a:rPr>
              <a:t>h</a:t>
            </a:r>
            <a:r>
              <a:rPr dirty="0" sz="1800" spc="-80">
                <a:solidFill>
                  <a:srgbClr val="0093D0"/>
                </a:solidFill>
                <a:latin typeface="Lucida Sans Unicode"/>
                <a:cs typeface="Lucida Sans Unicode"/>
              </a:rPr>
              <a:t>i</a:t>
            </a:r>
            <a:r>
              <a:rPr dirty="0" sz="1800" spc="110">
                <a:solidFill>
                  <a:srgbClr val="0093D0"/>
                </a:solidFill>
                <a:latin typeface="Lucida Sans Unicode"/>
                <a:cs typeface="Lucida Sans Unicode"/>
              </a:rPr>
              <a:t>e</a:t>
            </a:r>
            <a:r>
              <a:rPr dirty="0" sz="1800" spc="-70">
                <a:solidFill>
                  <a:srgbClr val="0093D0"/>
                </a:solidFill>
                <a:latin typeface="Lucida Sans Unicode"/>
                <a:cs typeface="Lucida Sans Unicode"/>
              </a:rPr>
              <a:t>f</a:t>
            </a:r>
            <a:r>
              <a:rPr dirty="0" sz="1800" spc="-90">
                <a:solidFill>
                  <a:srgbClr val="0093D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165">
                <a:solidFill>
                  <a:srgbClr val="0093D0"/>
                </a:solidFill>
                <a:latin typeface="Lucida Sans Unicode"/>
                <a:cs typeface="Lucida Sans Unicode"/>
              </a:rPr>
              <a:t>T</a:t>
            </a:r>
            <a:r>
              <a:rPr dirty="0" sz="1800" spc="110">
                <a:solidFill>
                  <a:srgbClr val="0093D0"/>
                </a:solidFill>
                <a:latin typeface="Lucida Sans Unicode"/>
                <a:cs typeface="Lucida Sans Unicode"/>
              </a:rPr>
              <a:t>e</a:t>
            </a:r>
            <a:r>
              <a:rPr dirty="0" sz="1800" spc="170">
                <a:solidFill>
                  <a:srgbClr val="0093D0"/>
                </a:solidFill>
                <a:latin typeface="Lucida Sans Unicode"/>
                <a:cs typeface="Lucida Sans Unicode"/>
              </a:rPr>
              <a:t>c</a:t>
            </a:r>
            <a:r>
              <a:rPr dirty="0" sz="1800" spc="30">
                <a:solidFill>
                  <a:srgbClr val="0093D0"/>
                </a:solidFill>
                <a:latin typeface="Lucida Sans Unicode"/>
                <a:cs typeface="Lucida Sans Unicode"/>
              </a:rPr>
              <a:t>hn</a:t>
            </a:r>
            <a:r>
              <a:rPr dirty="0" sz="1800" spc="45">
                <a:solidFill>
                  <a:srgbClr val="0093D0"/>
                </a:solidFill>
                <a:latin typeface="Lucida Sans Unicode"/>
                <a:cs typeface="Lucida Sans Unicode"/>
              </a:rPr>
              <a:t>o</a:t>
            </a:r>
            <a:r>
              <a:rPr dirty="0" sz="1800" spc="-80">
                <a:solidFill>
                  <a:srgbClr val="0093D0"/>
                </a:solidFill>
                <a:latin typeface="Lucida Sans Unicode"/>
                <a:cs typeface="Lucida Sans Unicode"/>
              </a:rPr>
              <a:t>l</a:t>
            </a:r>
            <a:r>
              <a:rPr dirty="0" sz="1800" spc="45">
                <a:solidFill>
                  <a:srgbClr val="0093D0"/>
                </a:solidFill>
                <a:latin typeface="Lucida Sans Unicode"/>
                <a:cs typeface="Lucida Sans Unicode"/>
              </a:rPr>
              <a:t>o</a:t>
            </a:r>
            <a:r>
              <a:rPr dirty="0" sz="1800" spc="90">
                <a:solidFill>
                  <a:srgbClr val="0093D0"/>
                </a:solidFill>
                <a:latin typeface="Lucida Sans Unicode"/>
                <a:cs typeface="Lucida Sans Unicode"/>
              </a:rPr>
              <a:t>g</a:t>
            </a:r>
            <a:r>
              <a:rPr dirty="0" sz="1800" spc="50">
                <a:solidFill>
                  <a:srgbClr val="0093D0"/>
                </a:solidFill>
                <a:latin typeface="Lucida Sans Unicode"/>
                <a:cs typeface="Lucida Sans Unicode"/>
              </a:rPr>
              <a:t>y  </a:t>
            </a:r>
            <a:r>
              <a:rPr dirty="0" sz="1800">
                <a:solidFill>
                  <a:srgbClr val="0093D0"/>
                </a:solidFill>
                <a:latin typeface="Lucida Sans Unicode"/>
                <a:cs typeface="Lucida Sans Unicode"/>
              </a:rPr>
              <a:t>Officer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070632" y="2869967"/>
            <a:ext cx="1555115" cy="1898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45795">
              <a:lnSpc>
                <a:spcPct val="117800"/>
              </a:lnSpc>
              <a:spcBef>
                <a:spcPts val="100"/>
              </a:spcBef>
            </a:pPr>
            <a:r>
              <a:rPr dirty="0" sz="2600" spc="15" b="1">
                <a:solidFill>
                  <a:srgbClr val="000040"/>
                </a:solidFill>
                <a:latin typeface="Tahoma"/>
                <a:cs typeface="Tahoma"/>
              </a:rPr>
              <a:t>Bibin </a:t>
            </a:r>
            <a:r>
              <a:rPr dirty="0" sz="2600" spc="-750" b="1">
                <a:solidFill>
                  <a:srgbClr val="000040"/>
                </a:solidFill>
                <a:latin typeface="Tahoma"/>
                <a:cs typeface="Tahoma"/>
              </a:rPr>
              <a:t> </a:t>
            </a:r>
            <a:r>
              <a:rPr dirty="0" sz="2600" spc="-80" b="1">
                <a:solidFill>
                  <a:srgbClr val="000040"/>
                </a:solidFill>
                <a:latin typeface="Tahoma"/>
                <a:cs typeface="Tahoma"/>
              </a:rPr>
              <a:t>B</a:t>
            </a:r>
            <a:r>
              <a:rPr dirty="0" sz="2600" spc="20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2600" spc="114" b="1">
                <a:solidFill>
                  <a:srgbClr val="000040"/>
                </a:solidFill>
                <a:latin typeface="Tahoma"/>
                <a:cs typeface="Tahoma"/>
              </a:rPr>
              <a:t>b</a:t>
            </a:r>
            <a:r>
              <a:rPr dirty="0" sz="2600" spc="85" b="1">
                <a:solidFill>
                  <a:srgbClr val="000040"/>
                </a:solidFill>
                <a:latin typeface="Tahoma"/>
                <a:cs typeface="Tahoma"/>
              </a:rPr>
              <a:t>u</a:t>
            </a:r>
            <a:endParaRPr sz="2600">
              <a:latin typeface="Tahoma"/>
              <a:cs typeface="Tahoma"/>
            </a:endParaRPr>
          </a:p>
          <a:p>
            <a:pPr marL="58419" marR="5080">
              <a:lnSpc>
                <a:spcPct val="138900"/>
              </a:lnSpc>
              <a:spcBef>
                <a:spcPts val="1395"/>
              </a:spcBef>
            </a:pPr>
            <a:r>
              <a:rPr dirty="0" sz="1800" spc="140">
                <a:solidFill>
                  <a:srgbClr val="0093D0"/>
                </a:solidFill>
                <a:latin typeface="Lucida Sans Unicode"/>
                <a:cs typeface="Lucida Sans Unicode"/>
              </a:rPr>
              <a:t>C</a:t>
            </a:r>
            <a:r>
              <a:rPr dirty="0" sz="1800" spc="30">
                <a:solidFill>
                  <a:srgbClr val="0093D0"/>
                </a:solidFill>
                <a:latin typeface="Lucida Sans Unicode"/>
                <a:cs typeface="Lucida Sans Unicode"/>
              </a:rPr>
              <a:t>h</a:t>
            </a:r>
            <a:r>
              <a:rPr dirty="0" sz="1800" spc="-80">
                <a:solidFill>
                  <a:srgbClr val="0093D0"/>
                </a:solidFill>
                <a:latin typeface="Lucida Sans Unicode"/>
                <a:cs typeface="Lucida Sans Unicode"/>
              </a:rPr>
              <a:t>i</a:t>
            </a:r>
            <a:r>
              <a:rPr dirty="0" sz="1800" spc="110">
                <a:solidFill>
                  <a:srgbClr val="0093D0"/>
                </a:solidFill>
                <a:latin typeface="Lucida Sans Unicode"/>
                <a:cs typeface="Lucida Sans Unicode"/>
              </a:rPr>
              <a:t>e</a:t>
            </a:r>
            <a:r>
              <a:rPr dirty="0" sz="1800" spc="-70">
                <a:solidFill>
                  <a:srgbClr val="0093D0"/>
                </a:solidFill>
                <a:latin typeface="Lucida Sans Unicode"/>
                <a:cs typeface="Lucida Sans Unicode"/>
              </a:rPr>
              <a:t>f</a:t>
            </a:r>
            <a:r>
              <a:rPr dirty="0" sz="1800" spc="-90">
                <a:solidFill>
                  <a:srgbClr val="0093D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95">
                <a:solidFill>
                  <a:srgbClr val="0093D0"/>
                </a:solidFill>
                <a:latin typeface="Lucida Sans Unicode"/>
                <a:cs typeface="Lucida Sans Unicode"/>
              </a:rPr>
              <a:t>G</a:t>
            </a:r>
            <a:r>
              <a:rPr dirty="0" sz="1800" spc="-70">
                <a:solidFill>
                  <a:srgbClr val="0093D0"/>
                </a:solidFill>
                <a:latin typeface="Lucida Sans Unicode"/>
                <a:cs typeface="Lucida Sans Unicode"/>
              </a:rPr>
              <a:t>r</a:t>
            </a:r>
            <a:r>
              <a:rPr dirty="0" sz="1800" spc="45">
                <a:solidFill>
                  <a:srgbClr val="0093D0"/>
                </a:solidFill>
                <a:latin typeface="Lucida Sans Unicode"/>
                <a:cs typeface="Lucida Sans Unicode"/>
              </a:rPr>
              <a:t>o</a:t>
            </a:r>
            <a:r>
              <a:rPr dirty="0" sz="1800" spc="85">
                <a:solidFill>
                  <a:srgbClr val="0093D0"/>
                </a:solidFill>
                <a:latin typeface="Lucida Sans Unicode"/>
                <a:cs typeface="Lucida Sans Unicode"/>
              </a:rPr>
              <a:t>w</a:t>
            </a:r>
            <a:r>
              <a:rPr dirty="0" sz="1800" spc="-20">
                <a:solidFill>
                  <a:srgbClr val="0093D0"/>
                </a:solidFill>
                <a:latin typeface="Lucida Sans Unicode"/>
                <a:cs typeface="Lucida Sans Unicode"/>
              </a:rPr>
              <a:t>t</a:t>
            </a:r>
            <a:r>
              <a:rPr dirty="0" sz="1800" spc="20">
                <a:solidFill>
                  <a:srgbClr val="0093D0"/>
                </a:solidFill>
                <a:latin typeface="Lucida Sans Unicode"/>
                <a:cs typeface="Lucida Sans Unicode"/>
              </a:rPr>
              <a:t>h  </a:t>
            </a:r>
            <a:r>
              <a:rPr dirty="0" sz="1800">
                <a:solidFill>
                  <a:srgbClr val="0093D0"/>
                </a:solidFill>
                <a:latin typeface="Lucida Sans Unicode"/>
                <a:cs typeface="Lucida Sans Unicode"/>
              </a:rPr>
              <a:t>Officer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225549" y="864077"/>
            <a:ext cx="4244340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360"/>
              <a:t>L</a:t>
            </a:r>
            <a:r>
              <a:rPr dirty="0" sz="3750" spc="80"/>
              <a:t>e</a:t>
            </a:r>
            <a:r>
              <a:rPr dirty="0" sz="3750" spc="300"/>
              <a:t>a</a:t>
            </a:r>
            <a:r>
              <a:rPr dirty="0" sz="3750" spc="185"/>
              <a:t>d</a:t>
            </a:r>
            <a:r>
              <a:rPr dirty="0" sz="3750" spc="80"/>
              <a:t>e</a:t>
            </a:r>
            <a:r>
              <a:rPr dirty="0" sz="3750" spc="-25"/>
              <a:t>r</a:t>
            </a:r>
            <a:r>
              <a:rPr dirty="0" sz="3750" spc="160"/>
              <a:t>s</a:t>
            </a:r>
            <a:r>
              <a:rPr dirty="0" sz="3750" spc="125"/>
              <a:t>h</a:t>
            </a:r>
            <a:r>
              <a:rPr dirty="0" sz="3750" spc="-30"/>
              <a:t>i</a:t>
            </a:r>
            <a:r>
              <a:rPr dirty="0" sz="3750" spc="185"/>
              <a:t>p</a:t>
            </a:r>
            <a:r>
              <a:rPr dirty="0" sz="3750" spc="-305"/>
              <a:t> </a:t>
            </a:r>
            <a:r>
              <a:rPr dirty="0" sz="3750" spc="-80"/>
              <a:t>T</a:t>
            </a:r>
            <a:r>
              <a:rPr dirty="0" sz="3750" spc="80"/>
              <a:t>e</a:t>
            </a:r>
            <a:r>
              <a:rPr dirty="0" sz="3750" spc="300"/>
              <a:t>a</a:t>
            </a:r>
            <a:r>
              <a:rPr dirty="0" sz="3750" spc="395"/>
              <a:t>m</a:t>
            </a:r>
            <a:endParaRPr sz="37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457200"/>
            <a:ext cx="8810624" cy="10572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6750" y="5657850"/>
            <a:ext cx="2000249" cy="28479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14950" y="5715000"/>
            <a:ext cx="2343149" cy="2867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05150" y="5705475"/>
            <a:ext cx="1828799" cy="28479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70147" y="2223307"/>
            <a:ext cx="2085974" cy="26384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07328" y="2223307"/>
            <a:ext cx="1562099" cy="26384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63250" y="5705475"/>
            <a:ext cx="1876424" cy="28479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570864" y="2223307"/>
            <a:ext cx="1819274" cy="26384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14450" y="2223307"/>
            <a:ext cx="1638299" cy="26384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292092" y="2223307"/>
            <a:ext cx="1543049" cy="26384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134274" y="5662707"/>
            <a:ext cx="1924049" cy="17430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756246" y="9459572"/>
            <a:ext cx="1304924" cy="5619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619718" y="2182484"/>
            <a:ext cx="1514474" cy="15144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420647" y="5576351"/>
            <a:ext cx="1714499" cy="175256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420689" y="2194074"/>
            <a:ext cx="1638299" cy="15906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813405" y="5565725"/>
            <a:ext cx="1714499" cy="173354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63625" y="674031"/>
            <a:ext cx="5779770" cy="6883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50" spc="225"/>
              <a:t>A</a:t>
            </a:r>
            <a:r>
              <a:rPr dirty="0" sz="4350" spc="215"/>
              <a:t>d</a:t>
            </a:r>
            <a:r>
              <a:rPr dirty="0" sz="4350" spc="204"/>
              <a:t>v</a:t>
            </a:r>
            <a:r>
              <a:rPr dirty="0" sz="4350" spc="-30"/>
              <a:t>i</a:t>
            </a:r>
            <a:r>
              <a:rPr dirty="0" sz="4350" spc="185"/>
              <a:t>s</a:t>
            </a:r>
            <a:r>
              <a:rPr dirty="0" sz="4350" spc="85"/>
              <a:t>o</a:t>
            </a:r>
            <a:r>
              <a:rPr dirty="0" sz="4350" spc="-25"/>
              <a:t>r</a:t>
            </a:r>
            <a:r>
              <a:rPr dirty="0" sz="4350" spc="245"/>
              <a:t>y</a:t>
            </a:r>
            <a:r>
              <a:rPr dirty="0" sz="4350" spc="-355"/>
              <a:t> </a:t>
            </a:r>
            <a:r>
              <a:rPr dirty="0" sz="4350" spc="-325"/>
              <a:t>E</a:t>
            </a:r>
            <a:r>
              <a:rPr dirty="0" sz="4350" spc="335"/>
              <a:t>c</a:t>
            </a:r>
            <a:r>
              <a:rPr dirty="0" sz="4350" spc="85"/>
              <a:t>o</a:t>
            </a:r>
            <a:r>
              <a:rPr dirty="0" sz="4350" spc="185"/>
              <a:t>s</a:t>
            </a:r>
            <a:r>
              <a:rPr dirty="0" sz="4350" spc="245"/>
              <a:t>y</a:t>
            </a:r>
            <a:r>
              <a:rPr dirty="0" sz="4350" spc="185"/>
              <a:t>s</a:t>
            </a:r>
            <a:r>
              <a:rPr dirty="0" sz="4350" spc="-45"/>
              <a:t>t</a:t>
            </a:r>
            <a:r>
              <a:rPr dirty="0" sz="4350" spc="95"/>
              <a:t>e</a:t>
            </a:r>
            <a:r>
              <a:rPr dirty="0" sz="4350" spc="455"/>
              <a:t>m</a:t>
            </a:r>
            <a:endParaRPr sz="4350"/>
          </a:p>
        </p:txBody>
      </p:sp>
      <p:sp>
        <p:nvSpPr>
          <p:cNvPr id="19" name="object 19"/>
          <p:cNvSpPr txBox="1"/>
          <p:nvPr/>
        </p:nvSpPr>
        <p:spPr>
          <a:xfrm>
            <a:off x="668489" y="7578191"/>
            <a:ext cx="200660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8415">
              <a:lnSpc>
                <a:spcPct val="100000"/>
              </a:lnSpc>
              <a:spcBef>
                <a:spcPts val="100"/>
              </a:spcBef>
            </a:pPr>
            <a:r>
              <a:rPr dirty="0" sz="1800" spc="-40" b="1">
                <a:solidFill>
                  <a:srgbClr val="000040"/>
                </a:solidFill>
                <a:latin typeface="Tahoma"/>
                <a:cs typeface="Tahoma"/>
              </a:rPr>
              <a:t>T</a:t>
            </a:r>
            <a:r>
              <a:rPr dirty="0" sz="1800" spc="60" b="1">
                <a:solidFill>
                  <a:srgbClr val="000040"/>
                </a:solidFill>
                <a:latin typeface="Tahoma"/>
                <a:cs typeface="Tahoma"/>
              </a:rPr>
              <a:t>h</a:t>
            </a:r>
            <a:r>
              <a:rPr dirty="0" sz="1800" spc="35" b="1">
                <a:solidFill>
                  <a:srgbClr val="000040"/>
                </a:solidFill>
                <a:latin typeface="Tahoma"/>
                <a:cs typeface="Tahoma"/>
              </a:rPr>
              <a:t>o</a:t>
            </a:r>
            <a:r>
              <a:rPr dirty="0" sz="1800" spc="185" b="1">
                <a:solidFill>
                  <a:srgbClr val="000040"/>
                </a:solidFill>
                <a:latin typeface="Tahoma"/>
                <a:cs typeface="Tahoma"/>
              </a:rPr>
              <a:t>m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75" b="1">
                <a:solidFill>
                  <a:srgbClr val="000040"/>
                </a:solidFill>
                <a:latin typeface="Tahoma"/>
                <a:cs typeface="Tahoma"/>
              </a:rPr>
              <a:t>s</a:t>
            </a:r>
            <a:r>
              <a:rPr dirty="0" sz="1800" spc="-150" b="1">
                <a:solidFill>
                  <a:srgbClr val="000040"/>
                </a:solidFill>
                <a:latin typeface="Tahoma"/>
                <a:cs typeface="Tahoma"/>
              </a:rPr>
              <a:t> </a:t>
            </a:r>
            <a:r>
              <a:rPr dirty="0" sz="1800" spc="-35" b="1">
                <a:solidFill>
                  <a:srgbClr val="000040"/>
                </a:solidFill>
                <a:latin typeface="Tahoma"/>
                <a:cs typeface="Tahoma"/>
              </a:rPr>
              <a:t>S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-20" b="1">
                <a:solidFill>
                  <a:srgbClr val="000040"/>
                </a:solidFill>
                <a:latin typeface="Tahoma"/>
                <a:cs typeface="Tahoma"/>
              </a:rPr>
              <a:t>tt</a:t>
            </a:r>
            <a:r>
              <a:rPr dirty="0" sz="1800" spc="40" b="1">
                <a:solidFill>
                  <a:srgbClr val="000040"/>
                </a:solidFill>
                <a:latin typeface="Tahoma"/>
                <a:cs typeface="Tahoma"/>
              </a:rPr>
              <a:t>e</a:t>
            </a:r>
            <a:r>
              <a:rPr dirty="0" sz="1800" spc="75" b="1">
                <a:solidFill>
                  <a:srgbClr val="000040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  <a:p>
            <a:pPr algn="ctr" marL="12700" marR="5080">
              <a:lnSpc>
                <a:spcPct val="145800"/>
              </a:lnSpc>
              <a:spcBef>
                <a:spcPts val="840"/>
              </a:spcBef>
            </a:pPr>
            <a:r>
              <a:rPr dirty="0" sz="1200" spc="40">
                <a:solidFill>
                  <a:srgbClr val="000040"/>
                </a:solidFill>
                <a:latin typeface="Lucida Sans Unicode"/>
                <a:cs typeface="Lucida Sans Unicode"/>
              </a:rPr>
              <a:t>Vice</a:t>
            </a:r>
            <a:r>
              <a:rPr dirty="0" sz="1200" spc="-7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5">
                <a:solidFill>
                  <a:srgbClr val="000040"/>
                </a:solidFill>
                <a:latin typeface="Lucida Sans Unicode"/>
                <a:cs typeface="Lucida Sans Unicode"/>
              </a:rPr>
              <a:t>President</a:t>
            </a:r>
            <a:r>
              <a:rPr dirty="0" sz="1200" spc="-7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000040"/>
                </a:solidFill>
                <a:latin typeface="Lucida Sans Unicode"/>
                <a:cs typeface="Lucida Sans Unicode"/>
              </a:rPr>
              <a:t>Asia</a:t>
            </a:r>
            <a:r>
              <a:rPr dirty="0" sz="1200" spc="-7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35">
                <a:solidFill>
                  <a:srgbClr val="000040"/>
                </a:solidFill>
                <a:latin typeface="Lucida Sans Unicode"/>
                <a:cs typeface="Lucida Sans Unicode"/>
              </a:rPr>
              <a:t>Pacific </a:t>
            </a:r>
            <a:r>
              <a:rPr dirty="0" sz="1200" spc="-37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000040"/>
                </a:solidFill>
                <a:latin typeface="Lucida Sans Unicode"/>
                <a:cs typeface="Lucida Sans Unicode"/>
              </a:rPr>
              <a:t>Kellog-HKUST</a:t>
            </a:r>
            <a:r>
              <a:rPr dirty="0" sz="1200" spc="-7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5">
                <a:solidFill>
                  <a:srgbClr val="000040"/>
                </a:solidFill>
                <a:latin typeface="Lucida Sans Unicode"/>
                <a:cs typeface="Lucida Sans Unicode"/>
              </a:rPr>
              <a:t>EMBA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79102" y="3986790"/>
            <a:ext cx="15405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35" b="1">
                <a:solidFill>
                  <a:srgbClr val="000040"/>
                </a:solidFill>
                <a:latin typeface="Tahoma"/>
                <a:cs typeface="Tahoma"/>
              </a:rPr>
              <a:t>J</a:t>
            </a:r>
            <a:r>
              <a:rPr dirty="0" sz="1800" spc="40" b="1">
                <a:solidFill>
                  <a:srgbClr val="000040"/>
                </a:solidFill>
                <a:latin typeface="Tahoma"/>
                <a:cs typeface="Tahoma"/>
              </a:rPr>
              <a:t>e</a:t>
            </a:r>
            <a:r>
              <a:rPr dirty="0" sz="1800" spc="-45" b="1">
                <a:solidFill>
                  <a:srgbClr val="000040"/>
                </a:solidFill>
                <a:latin typeface="Tahoma"/>
                <a:cs typeface="Tahoma"/>
              </a:rPr>
              <a:t>ff</a:t>
            </a:r>
            <a:r>
              <a:rPr dirty="0" sz="1800" spc="-150" b="1">
                <a:solidFill>
                  <a:srgbClr val="000040"/>
                </a:solidFill>
                <a:latin typeface="Tahoma"/>
                <a:cs typeface="Tahoma"/>
              </a:rPr>
              <a:t> </a:t>
            </a:r>
            <a:r>
              <a:rPr dirty="0" sz="1800" spc="-60" b="1">
                <a:solidFill>
                  <a:srgbClr val="000040"/>
                </a:solidFill>
                <a:latin typeface="Tahoma"/>
                <a:cs typeface="Tahoma"/>
              </a:rPr>
              <a:t>H</a:t>
            </a:r>
            <a:r>
              <a:rPr dirty="0" sz="1800" spc="35" b="1">
                <a:solidFill>
                  <a:srgbClr val="000040"/>
                </a:solidFill>
                <a:latin typeface="Tahoma"/>
                <a:cs typeface="Tahoma"/>
              </a:rPr>
              <a:t>o</a:t>
            </a:r>
            <a:r>
              <a:rPr dirty="0" sz="1800" spc="-45" b="1">
                <a:solidFill>
                  <a:srgbClr val="000040"/>
                </a:solidFill>
                <a:latin typeface="Tahoma"/>
                <a:cs typeface="Tahoma"/>
              </a:rPr>
              <a:t>ff</a:t>
            </a:r>
            <a:r>
              <a:rPr dirty="0" sz="1800" spc="185" b="1">
                <a:solidFill>
                  <a:srgbClr val="000040"/>
                </a:solidFill>
                <a:latin typeface="Tahoma"/>
                <a:cs typeface="Tahoma"/>
              </a:rPr>
              <a:t>m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60" b="1">
                <a:solidFill>
                  <a:srgbClr val="000040"/>
                </a:solidFill>
                <a:latin typeface="Tahoma"/>
                <a:cs typeface="Tahoma"/>
              </a:rPr>
              <a:t>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25044" y="7635341"/>
            <a:ext cx="1802130" cy="930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715">
              <a:lnSpc>
                <a:spcPct val="100000"/>
              </a:lnSpc>
              <a:spcBef>
                <a:spcPts val="100"/>
              </a:spcBef>
            </a:pPr>
            <a:r>
              <a:rPr dirty="0" sz="1800" spc="-55" b="1">
                <a:solidFill>
                  <a:srgbClr val="000040"/>
                </a:solidFill>
                <a:latin typeface="Tahoma"/>
                <a:cs typeface="Tahoma"/>
              </a:rPr>
              <a:t>D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85" b="1">
                <a:solidFill>
                  <a:srgbClr val="000040"/>
                </a:solidFill>
                <a:latin typeface="Tahoma"/>
                <a:cs typeface="Tahoma"/>
              </a:rPr>
              <a:t>v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i</a:t>
            </a:r>
            <a:r>
              <a:rPr dirty="0" sz="1800" spc="85" b="1">
                <a:solidFill>
                  <a:srgbClr val="000040"/>
                </a:solidFill>
                <a:latin typeface="Tahoma"/>
                <a:cs typeface="Tahoma"/>
              </a:rPr>
              <a:t>d</a:t>
            </a:r>
            <a:r>
              <a:rPr dirty="0" sz="1800" spc="-150" b="1">
                <a:solidFill>
                  <a:srgbClr val="000040"/>
                </a:solidFill>
                <a:latin typeface="Tahoma"/>
                <a:cs typeface="Tahoma"/>
              </a:rPr>
              <a:t> </a:t>
            </a:r>
            <a:r>
              <a:rPr dirty="0" sz="1800" spc="40" b="1">
                <a:solidFill>
                  <a:srgbClr val="000040"/>
                </a:solidFill>
                <a:latin typeface="Tahoma"/>
                <a:cs typeface="Tahoma"/>
              </a:rPr>
              <a:t>M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r</a:t>
            </a:r>
            <a:r>
              <a:rPr dirty="0" sz="1800" spc="75" b="1">
                <a:solidFill>
                  <a:srgbClr val="000040"/>
                </a:solidFill>
                <a:latin typeface="Tahoma"/>
                <a:cs typeface="Tahoma"/>
              </a:rPr>
              <a:t>s</a:t>
            </a:r>
            <a:r>
              <a:rPr dirty="0" sz="1800" spc="60" b="1">
                <a:solidFill>
                  <a:srgbClr val="000040"/>
                </a:solidFill>
                <a:latin typeface="Tahoma"/>
                <a:cs typeface="Tahoma"/>
              </a:rPr>
              <a:t>h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ll</a:t>
            </a:r>
            <a:endParaRPr sz="1800">
              <a:latin typeface="Tahoma"/>
              <a:cs typeface="Tahoma"/>
            </a:endParaRPr>
          </a:p>
          <a:p>
            <a:pPr algn="ctr" marL="12700" marR="8255">
              <a:lnSpc>
                <a:spcPct val="145800"/>
              </a:lnSpc>
              <a:spcBef>
                <a:spcPts val="765"/>
              </a:spcBef>
            </a:pPr>
            <a:r>
              <a:rPr dirty="0" sz="1200" spc="95">
                <a:solidFill>
                  <a:srgbClr val="000040"/>
                </a:solidFill>
                <a:latin typeface="Lucida Sans Unicode"/>
                <a:cs typeface="Lucida Sans Unicode"/>
              </a:rPr>
              <a:t>C</a:t>
            </a:r>
            <a:r>
              <a:rPr dirty="0" sz="1200" spc="30">
                <a:solidFill>
                  <a:srgbClr val="000040"/>
                </a:solidFill>
                <a:latin typeface="Lucida Sans Unicode"/>
                <a:cs typeface="Lucida Sans Unicode"/>
              </a:rPr>
              <a:t>o</a:t>
            </a:r>
            <a:r>
              <a:rPr dirty="0" sz="1200" spc="-35">
                <a:solidFill>
                  <a:srgbClr val="000040"/>
                </a:solidFill>
                <a:latin typeface="Lucida Sans Unicode"/>
                <a:cs typeface="Lucida Sans Unicode"/>
              </a:rPr>
              <a:t>-</a:t>
            </a:r>
            <a:r>
              <a:rPr dirty="0" sz="1200" spc="-40">
                <a:solidFill>
                  <a:srgbClr val="000040"/>
                </a:solidFill>
                <a:latin typeface="Lucida Sans Unicode"/>
                <a:cs typeface="Lucida Sans Unicode"/>
              </a:rPr>
              <a:t>F</a:t>
            </a:r>
            <a:r>
              <a:rPr dirty="0" sz="1200" spc="30">
                <a:solidFill>
                  <a:srgbClr val="000040"/>
                </a:solidFill>
                <a:latin typeface="Lucida Sans Unicode"/>
                <a:cs typeface="Lucida Sans Unicode"/>
              </a:rPr>
              <a:t>o</a:t>
            </a:r>
            <a:r>
              <a:rPr dirty="0" sz="1200" spc="20">
                <a:solidFill>
                  <a:srgbClr val="000040"/>
                </a:solidFill>
                <a:latin typeface="Lucida Sans Unicode"/>
                <a:cs typeface="Lucida Sans Unicode"/>
              </a:rPr>
              <a:t>un</a:t>
            </a:r>
            <a:r>
              <a:rPr dirty="0" sz="1200" spc="55">
                <a:solidFill>
                  <a:srgbClr val="000040"/>
                </a:solidFill>
                <a:latin typeface="Lucida Sans Unicode"/>
                <a:cs typeface="Lucida Sans Unicode"/>
              </a:rPr>
              <a:t>d</a:t>
            </a:r>
            <a:r>
              <a:rPr dirty="0" sz="1200" spc="7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200" spc="-45">
                <a:solidFill>
                  <a:srgbClr val="000040"/>
                </a:solidFill>
                <a:latin typeface="Lucida Sans Unicode"/>
                <a:cs typeface="Lucida Sans Unicode"/>
              </a:rPr>
              <a:t>r</a:t>
            </a:r>
            <a:r>
              <a:rPr dirty="0" sz="1200" spc="-6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5">
                <a:solidFill>
                  <a:srgbClr val="000040"/>
                </a:solidFill>
                <a:latin typeface="Lucida Sans Unicode"/>
                <a:cs typeface="Lucida Sans Unicode"/>
              </a:rPr>
              <a:t>M</a:t>
            </a:r>
            <a:r>
              <a:rPr dirty="0" sz="1200" spc="14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-45">
                <a:solidFill>
                  <a:srgbClr val="000040"/>
                </a:solidFill>
                <a:latin typeface="Lucida Sans Unicode"/>
                <a:cs typeface="Lucida Sans Unicode"/>
              </a:rPr>
              <a:t>r</a:t>
            </a:r>
            <a:r>
              <a:rPr dirty="0" sz="1200" spc="10">
                <a:solidFill>
                  <a:srgbClr val="000040"/>
                </a:solidFill>
                <a:latin typeface="Lucida Sans Unicode"/>
                <a:cs typeface="Lucida Sans Unicode"/>
              </a:rPr>
              <a:t>s</a:t>
            </a:r>
            <a:r>
              <a:rPr dirty="0" sz="1200" spc="20">
                <a:solidFill>
                  <a:srgbClr val="000040"/>
                </a:solidFill>
                <a:latin typeface="Lucida Sans Unicode"/>
                <a:cs typeface="Lucida Sans Unicode"/>
              </a:rPr>
              <a:t>h</a:t>
            </a:r>
            <a:r>
              <a:rPr dirty="0" sz="1200" spc="-55">
                <a:solidFill>
                  <a:srgbClr val="000040"/>
                </a:solidFill>
                <a:latin typeface="Lucida Sans Unicode"/>
                <a:cs typeface="Lucida Sans Unicode"/>
              </a:rPr>
              <a:t>l</a:t>
            </a:r>
            <a:r>
              <a:rPr dirty="0" sz="1200" spc="14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20">
                <a:solidFill>
                  <a:srgbClr val="000040"/>
                </a:solidFill>
                <a:latin typeface="Lucida Sans Unicode"/>
                <a:cs typeface="Lucida Sans Unicode"/>
              </a:rPr>
              <a:t>n</a:t>
            </a:r>
            <a:r>
              <a:rPr dirty="0" sz="1200" spc="35">
                <a:solidFill>
                  <a:srgbClr val="000040"/>
                </a:solidFill>
                <a:latin typeface="Lucida Sans Unicode"/>
                <a:cs typeface="Lucida Sans Unicode"/>
              </a:rPr>
              <a:t>d  </a:t>
            </a:r>
            <a:r>
              <a:rPr dirty="0" sz="1200" spc="45">
                <a:solidFill>
                  <a:srgbClr val="000040"/>
                </a:solidFill>
                <a:latin typeface="Lucida Sans Unicode"/>
                <a:cs typeface="Lucida Sans Unicode"/>
              </a:rPr>
              <a:t>Capital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85591" y="3986790"/>
            <a:ext cx="19875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 b="1">
                <a:solidFill>
                  <a:srgbClr val="000040"/>
                </a:solidFill>
                <a:latin typeface="Tahoma"/>
                <a:cs typeface="Tahoma"/>
              </a:rPr>
              <a:t>D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r</a:t>
            </a:r>
            <a:r>
              <a:rPr dirty="0" sz="1800" spc="-55" b="1">
                <a:solidFill>
                  <a:srgbClr val="000040"/>
                </a:solidFill>
                <a:latin typeface="Tahoma"/>
                <a:cs typeface="Tahoma"/>
              </a:rPr>
              <a:t>.</a:t>
            </a:r>
            <a:r>
              <a:rPr dirty="0" sz="1800" spc="-150" b="1">
                <a:solidFill>
                  <a:srgbClr val="000040"/>
                </a:solidFill>
                <a:latin typeface="Tahoma"/>
                <a:cs typeface="Tahoma"/>
              </a:rPr>
              <a:t> </a:t>
            </a:r>
            <a:r>
              <a:rPr dirty="0" sz="1800" spc="9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60" b="1">
                <a:solidFill>
                  <a:srgbClr val="000040"/>
                </a:solidFill>
                <a:latin typeface="Tahoma"/>
                <a:cs typeface="Tahoma"/>
              </a:rPr>
              <a:t>nu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r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85" b="1">
                <a:solidFill>
                  <a:srgbClr val="000040"/>
                </a:solidFill>
                <a:latin typeface="Tahoma"/>
                <a:cs typeface="Tahoma"/>
              </a:rPr>
              <a:t>g</a:t>
            </a:r>
            <a:r>
              <a:rPr dirty="0" sz="1800" spc="-150" b="1">
                <a:solidFill>
                  <a:srgbClr val="000040"/>
                </a:solidFill>
                <a:latin typeface="Tahoma"/>
                <a:cs typeface="Tahoma"/>
              </a:rPr>
              <a:t> </a:t>
            </a:r>
            <a:r>
              <a:rPr dirty="0" sz="1800" spc="-50" b="1">
                <a:solidFill>
                  <a:srgbClr val="000040"/>
                </a:solidFill>
                <a:latin typeface="Tahoma"/>
                <a:cs typeface="Tahoma"/>
              </a:rPr>
              <a:t>B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-20" b="1">
                <a:solidFill>
                  <a:srgbClr val="000040"/>
                </a:solidFill>
                <a:latin typeface="Tahoma"/>
                <a:cs typeface="Tahoma"/>
              </a:rPr>
              <a:t>t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r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22098" y="3949640"/>
            <a:ext cx="942975" cy="1139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8905" marR="5080" indent="-116839">
              <a:lnSpc>
                <a:spcPct val="114599"/>
              </a:lnSpc>
              <a:spcBef>
                <a:spcPts val="100"/>
              </a:spcBef>
            </a:pPr>
            <a:r>
              <a:rPr dirty="0" sz="1800" spc="-135" b="1">
                <a:solidFill>
                  <a:srgbClr val="000040"/>
                </a:solidFill>
                <a:latin typeface="Tahoma"/>
                <a:cs typeface="Tahoma"/>
              </a:rPr>
              <a:t>R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i</a:t>
            </a:r>
            <a:r>
              <a:rPr dirty="0" sz="1800" spc="135" b="1">
                <a:solidFill>
                  <a:srgbClr val="000040"/>
                </a:solidFill>
                <a:latin typeface="Tahoma"/>
                <a:cs typeface="Tahoma"/>
              </a:rPr>
              <a:t>c</a:t>
            </a:r>
            <a:r>
              <a:rPr dirty="0" sz="1800" spc="60" b="1">
                <a:solidFill>
                  <a:srgbClr val="000040"/>
                </a:solidFill>
                <a:latin typeface="Tahoma"/>
                <a:cs typeface="Tahoma"/>
              </a:rPr>
              <a:t>h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r</a:t>
            </a:r>
            <a:r>
              <a:rPr dirty="0" sz="1800" spc="55" b="1">
                <a:solidFill>
                  <a:srgbClr val="000040"/>
                </a:solidFill>
                <a:latin typeface="Tahoma"/>
                <a:cs typeface="Tahoma"/>
              </a:rPr>
              <a:t>d  </a:t>
            </a:r>
            <a:r>
              <a:rPr dirty="0" sz="1800" spc="5" b="1">
                <a:solidFill>
                  <a:srgbClr val="000040"/>
                </a:solidFill>
                <a:latin typeface="Tahoma"/>
                <a:cs typeface="Tahoma"/>
              </a:rPr>
              <a:t>Swart</a:t>
            </a:r>
            <a:endParaRPr sz="1800">
              <a:latin typeface="Tahoma"/>
              <a:cs typeface="Tahoma"/>
            </a:endParaRPr>
          </a:p>
          <a:p>
            <a:pPr marL="25400">
              <a:lnSpc>
                <a:spcPct val="100000"/>
              </a:lnSpc>
              <a:spcBef>
                <a:spcPts val="280"/>
              </a:spcBef>
            </a:pPr>
            <a:r>
              <a:rPr dirty="0" sz="1200" spc="-20">
                <a:solidFill>
                  <a:srgbClr val="000040"/>
                </a:solidFill>
                <a:latin typeface="Lucida Sans Unicode"/>
                <a:cs typeface="Lucida Sans Unicode"/>
              </a:rPr>
              <a:t>Ex-Director</a:t>
            </a:r>
            <a:endParaRPr sz="1200">
              <a:latin typeface="Lucida Sans Unicode"/>
              <a:cs typeface="Lucida Sans Unicode"/>
            </a:endParaRPr>
          </a:p>
          <a:p>
            <a:pPr marL="25400">
              <a:lnSpc>
                <a:spcPct val="100000"/>
              </a:lnSpc>
              <a:spcBef>
                <a:spcPts val="660"/>
              </a:spcBef>
            </a:pPr>
            <a:r>
              <a:rPr dirty="0" sz="1200" spc="-25">
                <a:solidFill>
                  <a:srgbClr val="000040"/>
                </a:solidFill>
                <a:latin typeface="Lucida Sans Unicode"/>
                <a:cs typeface="Lucida Sans Unicode"/>
              </a:rPr>
              <a:t>U</a:t>
            </a:r>
            <a:r>
              <a:rPr dirty="0" sz="1200" spc="95">
                <a:solidFill>
                  <a:srgbClr val="000040"/>
                </a:solidFill>
                <a:latin typeface="Lucida Sans Unicode"/>
                <a:cs typeface="Lucida Sans Unicode"/>
              </a:rPr>
              <a:t>C</a:t>
            </a:r>
            <a:r>
              <a:rPr dirty="0" sz="1200" spc="-6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45">
                <a:solidFill>
                  <a:srgbClr val="000040"/>
                </a:solidFill>
                <a:latin typeface="Lucida Sans Unicode"/>
                <a:cs typeface="Lucida Sans Unicode"/>
              </a:rPr>
              <a:t>B</a:t>
            </a:r>
            <a:r>
              <a:rPr dirty="0" sz="1200" spc="7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200" spc="-45">
                <a:solidFill>
                  <a:srgbClr val="000040"/>
                </a:solidFill>
                <a:latin typeface="Lucida Sans Unicode"/>
                <a:cs typeface="Lucida Sans Unicode"/>
              </a:rPr>
              <a:t>r</a:t>
            </a:r>
            <a:r>
              <a:rPr dirty="0" sz="1200" spc="-85">
                <a:solidFill>
                  <a:srgbClr val="000040"/>
                </a:solidFill>
                <a:latin typeface="Lucida Sans Unicode"/>
                <a:cs typeface="Lucida Sans Unicode"/>
              </a:rPr>
              <a:t>k</a:t>
            </a:r>
            <a:r>
              <a:rPr dirty="0" sz="1200" spc="7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200" spc="-55">
                <a:solidFill>
                  <a:srgbClr val="000040"/>
                </a:solidFill>
                <a:latin typeface="Lucida Sans Unicode"/>
                <a:cs typeface="Lucida Sans Unicode"/>
              </a:rPr>
              <a:t>l</a:t>
            </a:r>
            <a:r>
              <a:rPr dirty="0" sz="1200" spc="7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200" spc="45">
                <a:solidFill>
                  <a:srgbClr val="000040"/>
                </a:solidFill>
                <a:latin typeface="Lucida Sans Unicode"/>
                <a:cs typeface="Lucida Sans Unicode"/>
              </a:rPr>
              <a:t>y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87835" y="7635341"/>
            <a:ext cx="2007235" cy="883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60" b="1">
                <a:solidFill>
                  <a:srgbClr val="000040"/>
                </a:solidFill>
                <a:latin typeface="Tahoma"/>
                <a:cs typeface="Tahoma"/>
              </a:rPr>
              <a:t>H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i</a:t>
            </a:r>
            <a:r>
              <a:rPr dirty="0" sz="1800" spc="185" b="1">
                <a:solidFill>
                  <a:srgbClr val="000040"/>
                </a:solidFill>
                <a:latin typeface="Tahoma"/>
                <a:cs typeface="Tahoma"/>
              </a:rPr>
              <a:t>m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60" b="1">
                <a:solidFill>
                  <a:srgbClr val="000040"/>
                </a:solidFill>
                <a:latin typeface="Tahoma"/>
                <a:cs typeface="Tahoma"/>
              </a:rPr>
              <a:t>n</a:t>
            </a:r>
            <a:r>
              <a:rPr dirty="0" sz="1800" spc="75" b="1">
                <a:solidFill>
                  <a:srgbClr val="000040"/>
                </a:solidFill>
                <a:latin typeface="Tahoma"/>
                <a:cs typeface="Tahoma"/>
              </a:rPr>
              <a:t>s</a:t>
            </a:r>
            <a:r>
              <a:rPr dirty="0" sz="1800" spc="60" b="1">
                <a:solidFill>
                  <a:srgbClr val="000040"/>
                </a:solidFill>
                <a:latin typeface="Tahoma"/>
                <a:cs typeface="Tahoma"/>
              </a:rPr>
              <a:t>hu</a:t>
            </a:r>
            <a:r>
              <a:rPr dirty="0" sz="1800" spc="-150" b="1">
                <a:solidFill>
                  <a:srgbClr val="000040"/>
                </a:solidFill>
                <a:latin typeface="Tahoma"/>
                <a:cs typeface="Tahoma"/>
              </a:rPr>
              <a:t> </a:t>
            </a:r>
            <a:r>
              <a:rPr dirty="0" sz="1800" spc="30" b="1">
                <a:solidFill>
                  <a:srgbClr val="000040"/>
                </a:solidFill>
                <a:latin typeface="Tahoma"/>
                <a:cs typeface="Tahoma"/>
              </a:rPr>
              <a:t>G</a:t>
            </a:r>
            <a:r>
              <a:rPr dirty="0" sz="1800" spc="60" b="1">
                <a:solidFill>
                  <a:srgbClr val="000040"/>
                </a:solidFill>
                <a:latin typeface="Tahoma"/>
                <a:cs typeface="Tahoma"/>
              </a:rPr>
              <a:t>u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l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-20" b="1">
                <a:solidFill>
                  <a:srgbClr val="000040"/>
                </a:solidFill>
                <a:latin typeface="Tahoma"/>
                <a:cs typeface="Tahoma"/>
              </a:rPr>
              <a:t>t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i</a:t>
            </a:r>
            <a:endParaRPr sz="1800">
              <a:latin typeface="Tahoma"/>
              <a:cs typeface="Tahoma"/>
            </a:endParaRPr>
          </a:p>
          <a:p>
            <a:pPr algn="ctr" marL="124460" marR="126364" indent="-635">
              <a:lnSpc>
                <a:spcPct val="145800"/>
              </a:lnSpc>
              <a:spcBef>
                <a:spcPts val="390"/>
              </a:spcBef>
            </a:pPr>
            <a:r>
              <a:rPr dirty="0" sz="1200" spc="25">
                <a:solidFill>
                  <a:srgbClr val="000040"/>
                </a:solidFill>
                <a:latin typeface="Lucida Sans Unicode"/>
                <a:cs typeface="Lucida Sans Unicode"/>
              </a:rPr>
              <a:t>Norwegian </a:t>
            </a:r>
            <a:r>
              <a:rPr dirty="0" sz="1200" spc="10">
                <a:solidFill>
                  <a:srgbClr val="000040"/>
                </a:solidFill>
                <a:latin typeface="Lucida Sans Unicode"/>
                <a:cs typeface="Lucida Sans Unicode"/>
              </a:rPr>
              <a:t>Politician </a:t>
            </a:r>
            <a:r>
              <a:rPr dirty="0" sz="1200" spc="1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45">
                <a:solidFill>
                  <a:srgbClr val="000040"/>
                </a:solidFill>
                <a:latin typeface="Lucida Sans Unicode"/>
                <a:cs typeface="Lucida Sans Unicode"/>
              </a:rPr>
              <a:t>Member</a:t>
            </a:r>
            <a:r>
              <a:rPr dirty="0" sz="1200" spc="-8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000040"/>
                </a:solidFill>
                <a:latin typeface="Lucida Sans Unicode"/>
                <a:cs typeface="Lucida Sans Unicode"/>
              </a:rPr>
              <a:t>of</a:t>
            </a:r>
            <a:r>
              <a:rPr dirty="0" sz="1200" spc="-8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5">
                <a:solidFill>
                  <a:srgbClr val="000040"/>
                </a:solidFill>
                <a:latin typeface="Lucida Sans Unicode"/>
                <a:cs typeface="Lucida Sans Unicode"/>
              </a:rPr>
              <a:t>the</a:t>
            </a:r>
            <a:r>
              <a:rPr dirty="0" sz="1200" spc="-8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">
                <a:solidFill>
                  <a:srgbClr val="000040"/>
                </a:solidFill>
                <a:latin typeface="Lucida Sans Unicode"/>
                <a:cs typeface="Lucida Sans Unicode"/>
              </a:rPr>
              <a:t>Storting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74661" y="3949640"/>
            <a:ext cx="1386205" cy="1139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6540" marR="245745">
              <a:lnSpc>
                <a:spcPct val="114599"/>
              </a:lnSpc>
              <a:spcBef>
                <a:spcPts val="100"/>
              </a:spcBef>
            </a:pPr>
            <a:r>
              <a:rPr dirty="0" sz="1800" spc="5" b="1">
                <a:solidFill>
                  <a:srgbClr val="000040"/>
                </a:solidFill>
                <a:latin typeface="Tahoma"/>
                <a:cs typeface="Tahoma"/>
              </a:rPr>
              <a:t>Didier </a:t>
            </a:r>
            <a:r>
              <a:rPr dirty="0" sz="1800" spc="10" b="1">
                <a:solidFill>
                  <a:srgbClr val="000040"/>
                </a:solidFill>
                <a:latin typeface="Tahoma"/>
                <a:cs typeface="Tahoma"/>
              </a:rPr>
              <a:t> </a:t>
            </a:r>
            <a:r>
              <a:rPr dirty="0" sz="1800" spc="-55" b="1">
                <a:solidFill>
                  <a:srgbClr val="000040"/>
                </a:solidFill>
                <a:latin typeface="Tahoma"/>
                <a:cs typeface="Tahoma"/>
              </a:rPr>
              <a:t>D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r</a:t>
            </a:r>
            <a:r>
              <a:rPr dirty="0" sz="1800" spc="35" b="1">
                <a:solidFill>
                  <a:srgbClr val="000040"/>
                </a:solidFill>
                <a:latin typeface="Tahoma"/>
                <a:cs typeface="Tahoma"/>
              </a:rPr>
              <a:t>o</a:t>
            </a:r>
            <a:r>
              <a:rPr dirty="0" sz="1800" spc="85" b="1">
                <a:solidFill>
                  <a:srgbClr val="000040"/>
                </a:solidFill>
                <a:latin typeface="Tahoma"/>
                <a:cs typeface="Tahoma"/>
              </a:rPr>
              <a:t>g</a:t>
            </a:r>
            <a:r>
              <a:rPr dirty="0" sz="1800" spc="80" b="1">
                <a:solidFill>
                  <a:srgbClr val="000040"/>
                </a:solidFill>
                <a:latin typeface="Tahoma"/>
                <a:cs typeface="Tahoma"/>
              </a:rPr>
              <a:t>b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dirty="0" sz="1200" spc="10">
                <a:solidFill>
                  <a:srgbClr val="000040"/>
                </a:solidFill>
                <a:latin typeface="Lucida Sans Unicode"/>
                <a:cs typeface="Lucida Sans Unicode"/>
              </a:rPr>
              <a:t>Football</a:t>
            </a:r>
            <a:r>
              <a:rPr dirty="0" sz="1200" spc="-8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5">
                <a:solidFill>
                  <a:srgbClr val="000040"/>
                </a:solidFill>
                <a:latin typeface="Lucida Sans Unicode"/>
                <a:cs typeface="Lucida Sans Unicode"/>
              </a:rPr>
              <a:t>Legend</a:t>
            </a:r>
            <a:r>
              <a:rPr dirty="0" sz="1200" spc="-7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0">
                <a:solidFill>
                  <a:srgbClr val="000040"/>
                </a:solidFill>
                <a:latin typeface="Lucida Sans Unicode"/>
                <a:cs typeface="Lucida Sans Unicode"/>
              </a:rPr>
              <a:t>&amp;</a:t>
            </a:r>
            <a:endParaRPr sz="1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dirty="0" sz="1200" spc="35">
                <a:solidFill>
                  <a:srgbClr val="000040"/>
                </a:solidFill>
                <a:latin typeface="Lucida Sans Unicode"/>
                <a:cs typeface="Lucida Sans Unicode"/>
              </a:rPr>
              <a:t>Humanitarian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26425" y="7606766"/>
            <a:ext cx="1920875" cy="9594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35" b="1">
                <a:solidFill>
                  <a:srgbClr val="000040"/>
                </a:solidFill>
                <a:latin typeface="Tahoma"/>
                <a:cs typeface="Tahoma"/>
              </a:rPr>
              <a:t>S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25" b="1">
                <a:solidFill>
                  <a:srgbClr val="000040"/>
                </a:solidFill>
                <a:latin typeface="Tahoma"/>
                <a:cs typeface="Tahoma"/>
              </a:rPr>
              <a:t>k</a:t>
            </a:r>
            <a:r>
              <a:rPr dirty="0" sz="1800" spc="75" b="1">
                <a:solidFill>
                  <a:srgbClr val="000040"/>
                </a:solidFill>
                <a:latin typeface="Tahoma"/>
                <a:cs typeface="Tahoma"/>
              </a:rPr>
              <a:t>s</a:t>
            </a:r>
            <a:r>
              <a:rPr dirty="0" sz="1800" spc="60" b="1">
                <a:solidFill>
                  <a:srgbClr val="000040"/>
                </a:solidFill>
                <a:latin typeface="Tahoma"/>
                <a:cs typeface="Tahoma"/>
              </a:rPr>
              <a:t>h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185" b="1">
                <a:solidFill>
                  <a:srgbClr val="000040"/>
                </a:solidFill>
                <a:latin typeface="Tahoma"/>
                <a:cs typeface="Tahoma"/>
              </a:rPr>
              <a:t>m</a:t>
            </a:r>
            <a:r>
              <a:rPr dirty="0" sz="1800" spc="-150" b="1">
                <a:solidFill>
                  <a:srgbClr val="000040"/>
                </a:solidFill>
                <a:latin typeface="Tahoma"/>
                <a:cs typeface="Tahoma"/>
              </a:rPr>
              <a:t> </a:t>
            </a:r>
            <a:r>
              <a:rPr dirty="0" sz="1800" spc="-40" b="1">
                <a:solidFill>
                  <a:srgbClr val="000040"/>
                </a:solidFill>
                <a:latin typeface="Tahoma"/>
                <a:cs typeface="Tahoma"/>
              </a:rPr>
              <a:t>T</a:t>
            </a:r>
            <a:r>
              <a:rPr dirty="0" sz="1800" spc="100" b="1">
                <a:solidFill>
                  <a:srgbClr val="000040"/>
                </a:solidFill>
                <a:latin typeface="Tahoma"/>
                <a:cs typeface="Tahoma"/>
              </a:rPr>
              <a:t>y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85" b="1">
                <a:solidFill>
                  <a:srgbClr val="000040"/>
                </a:solidFill>
                <a:latin typeface="Tahoma"/>
                <a:cs typeface="Tahoma"/>
              </a:rPr>
              <a:t>g</a:t>
            </a:r>
            <a:r>
              <a:rPr dirty="0" sz="1800" spc="40" b="1">
                <a:solidFill>
                  <a:srgbClr val="000040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650"/>
              </a:spcBef>
            </a:pPr>
            <a:r>
              <a:rPr dirty="0" sz="1200" spc="30">
                <a:solidFill>
                  <a:srgbClr val="000040"/>
                </a:solidFill>
                <a:latin typeface="Lucida Sans Unicode"/>
                <a:cs typeface="Lucida Sans Unicode"/>
              </a:rPr>
              <a:t>P</a:t>
            </a:r>
            <a:r>
              <a:rPr dirty="0" sz="1200" spc="55">
                <a:solidFill>
                  <a:srgbClr val="000040"/>
                </a:solidFill>
                <a:latin typeface="Lucida Sans Unicode"/>
                <a:cs typeface="Lucida Sans Unicode"/>
              </a:rPr>
              <a:t>w</a:t>
            </a:r>
            <a:r>
              <a:rPr dirty="0" sz="1200" spc="95">
                <a:solidFill>
                  <a:srgbClr val="000040"/>
                </a:solidFill>
                <a:latin typeface="Lucida Sans Unicode"/>
                <a:cs typeface="Lucida Sans Unicode"/>
              </a:rPr>
              <a:t>C</a:t>
            </a:r>
            <a:r>
              <a:rPr dirty="0" sz="1200" spc="-6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5">
                <a:solidFill>
                  <a:srgbClr val="000040"/>
                </a:solidFill>
                <a:latin typeface="Lucida Sans Unicode"/>
                <a:cs typeface="Lucida Sans Unicode"/>
              </a:rPr>
              <a:t>U</a:t>
            </a:r>
            <a:r>
              <a:rPr dirty="0" sz="1200" spc="-65">
                <a:solidFill>
                  <a:srgbClr val="000040"/>
                </a:solidFill>
                <a:latin typeface="Lucida Sans Unicode"/>
                <a:cs typeface="Lucida Sans Unicode"/>
              </a:rPr>
              <a:t>K</a:t>
            </a:r>
            <a:endParaRPr sz="1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dirty="0" sz="1200" spc="-20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10">
                <a:solidFill>
                  <a:srgbClr val="000040"/>
                </a:solidFill>
                <a:latin typeface="Lucida Sans Unicode"/>
                <a:cs typeface="Lucida Sans Unicode"/>
              </a:rPr>
              <a:t>ss</a:t>
            </a:r>
            <a:r>
              <a:rPr dirty="0" sz="1200" spc="30">
                <a:solidFill>
                  <a:srgbClr val="000040"/>
                </a:solidFill>
                <a:latin typeface="Lucida Sans Unicode"/>
                <a:cs typeface="Lucida Sans Unicode"/>
              </a:rPr>
              <a:t>o</a:t>
            </a:r>
            <a:r>
              <a:rPr dirty="0" sz="1200" spc="110">
                <a:solidFill>
                  <a:srgbClr val="000040"/>
                </a:solidFill>
                <a:latin typeface="Lucida Sans Unicode"/>
                <a:cs typeface="Lucida Sans Unicode"/>
              </a:rPr>
              <a:t>c</a:t>
            </a:r>
            <a:r>
              <a:rPr dirty="0" sz="1200" spc="-55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1200" spc="14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-15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200" spc="7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200" spc="-6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55">
                <a:solidFill>
                  <a:srgbClr val="000040"/>
                </a:solidFill>
                <a:latin typeface="Lucida Sans Unicode"/>
                <a:cs typeface="Lucida Sans Unicode"/>
              </a:rPr>
              <a:t>D</a:t>
            </a:r>
            <a:r>
              <a:rPr dirty="0" sz="1200" spc="-55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1200" spc="-45">
                <a:solidFill>
                  <a:srgbClr val="000040"/>
                </a:solidFill>
                <a:latin typeface="Lucida Sans Unicode"/>
                <a:cs typeface="Lucida Sans Unicode"/>
              </a:rPr>
              <a:t>r</a:t>
            </a:r>
            <a:r>
              <a:rPr dirty="0" sz="1200" spc="7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200" spc="110">
                <a:solidFill>
                  <a:srgbClr val="000040"/>
                </a:solidFill>
                <a:latin typeface="Lucida Sans Unicode"/>
                <a:cs typeface="Lucida Sans Unicode"/>
              </a:rPr>
              <a:t>c</a:t>
            </a:r>
            <a:r>
              <a:rPr dirty="0" sz="1200" spc="-15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200" spc="30">
                <a:solidFill>
                  <a:srgbClr val="000040"/>
                </a:solidFill>
                <a:latin typeface="Lucida Sans Unicode"/>
                <a:cs typeface="Lucida Sans Unicode"/>
              </a:rPr>
              <a:t>o</a:t>
            </a:r>
            <a:r>
              <a:rPr dirty="0" sz="1200" spc="-45">
                <a:solidFill>
                  <a:srgbClr val="000040"/>
                </a:solidFill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579337" y="3933793"/>
            <a:ext cx="18116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 b="1">
                <a:solidFill>
                  <a:srgbClr val="000040"/>
                </a:solidFill>
                <a:latin typeface="Tahoma"/>
                <a:cs typeface="Tahoma"/>
              </a:rPr>
              <a:t>D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85" b="1">
                <a:solidFill>
                  <a:srgbClr val="000040"/>
                </a:solidFill>
                <a:latin typeface="Tahoma"/>
                <a:cs typeface="Tahoma"/>
              </a:rPr>
              <a:t>v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i</a:t>
            </a:r>
            <a:r>
              <a:rPr dirty="0" sz="1800" spc="85" b="1">
                <a:solidFill>
                  <a:srgbClr val="000040"/>
                </a:solidFill>
                <a:latin typeface="Tahoma"/>
                <a:cs typeface="Tahoma"/>
              </a:rPr>
              <a:t>d</a:t>
            </a:r>
            <a:r>
              <a:rPr dirty="0" sz="1800" spc="-150" b="1">
                <a:solidFill>
                  <a:srgbClr val="000040"/>
                </a:solidFill>
                <a:latin typeface="Tahoma"/>
                <a:cs typeface="Tahoma"/>
              </a:rPr>
              <a:t> </a:t>
            </a:r>
            <a:r>
              <a:rPr dirty="0" sz="1800" spc="9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-55" b="1">
                <a:solidFill>
                  <a:srgbClr val="000040"/>
                </a:solidFill>
                <a:latin typeface="Tahoma"/>
                <a:cs typeface="Tahoma"/>
              </a:rPr>
              <a:t>.</a:t>
            </a:r>
            <a:r>
              <a:rPr dirty="0" sz="1800" spc="-150" b="1">
                <a:solidFill>
                  <a:srgbClr val="000040"/>
                </a:solidFill>
                <a:latin typeface="Tahoma"/>
                <a:cs typeface="Tahoma"/>
              </a:rPr>
              <a:t> </a:t>
            </a:r>
            <a:r>
              <a:rPr dirty="0" sz="1800" spc="170" b="1">
                <a:solidFill>
                  <a:srgbClr val="000040"/>
                </a:solidFill>
                <a:latin typeface="Tahoma"/>
                <a:cs typeface="Tahoma"/>
              </a:rPr>
              <a:t>C</a:t>
            </a:r>
            <a:r>
              <a:rPr dirty="0" sz="1800" spc="35" b="1">
                <a:solidFill>
                  <a:srgbClr val="000040"/>
                </a:solidFill>
                <a:latin typeface="Tahoma"/>
                <a:cs typeface="Tahoma"/>
              </a:rPr>
              <a:t>o</a:t>
            </a:r>
            <a:r>
              <a:rPr dirty="0" sz="1800" spc="60" b="1">
                <a:solidFill>
                  <a:srgbClr val="000040"/>
                </a:solidFill>
                <a:latin typeface="Tahoma"/>
                <a:cs typeface="Tahoma"/>
              </a:rPr>
              <a:t>h</a:t>
            </a:r>
            <a:r>
              <a:rPr dirty="0" sz="1800" spc="40" b="1">
                <a:solidFill>
                  <a:srgbClr val="000040"/>
                </a:solidFill>
                <a:latin typeface="Tahoma"/>
                <a:cs typeface="Tahoma"/>
              </a:rPr>
              <a:t>e</a:t>
            </a:r>
            <a:r>
              <a:rPr dirty="0" sz="1800" spc="60" b="1">
                <a:solidFill>
                  <a:srgbClr val="000040"/>
                </a:solidFill>
                <a:latin typeface="Tahoma"/>
                <a:cs typeface="Tahoma"/>
              </a:rPr>
              <a:t>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763198" y="7606766"/>
            <a:ext cx="1886585" cy="9594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60" b="1">
                <a:solidFill>
                  <a:srgbClr val="000040"/>
                </a:solidFill>
                <a:latin typeface="Tahoma"/>
                <a:cs typeface="Tahoma"/>
              </a:rPr>
              <a:t>P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i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l</a:t>
            </a:r>
            <a:r>
              <a:rPr dirty="0" sz="1800" spc="100" b="1">
                <a:solidFill>
                  <a:srgbClr val="000040"/>
                </a:solidFill>
                <a:latin typeface="Tahoma"/>
                <a:cs typeface="Tahoma"/>
              </a:rPr>
              <a:t>y</a:t>
            </a:r>
            <a:r>
              <a:rPr dirty="0" sz="1800" spc="-150" b="1">
                <a:solidFill>
                  <a:srgbClr val="000040"/>
                </a:solidFill>
                <a:latin typeface="Tahoma"/>
                <a:cs typeface="Tahoma"/>
              </a:rPr>
              <a:t> </a:t>
            </a:r>
            <a:r>
              <a:rPr dirty="0" sz="1800" spc="9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85" b="1">
                <a:solidFill>
                  <a:srgbClr val="000040"/>
                </a:solidFill>
                <a:latin typeface="Tahoma"/>
                <a:cs typeface="Tahoma"/>
              </a:rPr>
              <a:t>d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i</a:t>
            </a:r>
            <a:r>
              <a:rPr dirty="0" sz="1800" spc="-20" b="1">
                <a:solidFill>
                  <a:srgbClr val="000040"/>
                </a:solidFill>
                <a:latin typeface="Tahoma"/>
                <a:cs typeface="Tahoma"/>
              </a:rPr>
              <a:t>t</a:t>
            </a:r>
            <a:r>
              <a:rPr dirty="0" sz="1800" spc="100" b="1">
                <a:solidFill>
                  <a:srgbClr val="000040"/>
                </a:solidFill>
                <a:latin typeface="Tahoma"/>
                <a:cs typeface="Tahoma"/>
              </a:rPr>
              <a:t>y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  <a:p>
            <a:pPr algn="ctr" marL="12065" marR="5080" indent="-7620">
              <a:lnSpc>
                <a:spcPct val="145800"/>
              </a:lnSpc>
              <a:spcBef>
                <a:spcPts val="990"/>
              </a:spcBef>
            </a:pPr>
            <a:r>
              <a:rPr dirty="0" sz="1200" spc="15">
                <a:solidFill>
                  <a:srgbClr val="000040"/>
                </a:solidFill>
                <a:latin typeface="Lucida Sans Unicode"/>
                <a:cs typeface="Lucida Sans Unicode"/>
              </a:rPr>
              <a:t>Chief </a:t>
            </a:r>
            <a:r>
              <a:rPr dirty="0" sz="1200" spc="40">
                <a:solidFill>
                  <a:srgbClr val="000040"/>
                </a:solidFill>
                <a:latin typeface="Lucida Sans Unicode"/>
                <a:cs typeface="Lucida Sans Unicode"/>
              </a:rPr>
              <a:t>Strategy </a:t>
            </a:r>
            <a:r>
              <a:rPr dirty="0" sz="1200">
                <a:solidFill>
                  <a:srgbClr val="000040"/>
                </a:solidFill>
                <a:latin typeface="Lucida Sans Unicode"/>
                <a:cs typeface="Lucida Sans Unicode"/>
              </a:rPr>
              <a:t>Officer</a:t>
            </a:r>
            <a:r>
              <a:rPr dirty="0" sz="1200" spc="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0">
                <a:solidFill>
                  <a:srgbClr val="000040"/>
                </a:solidFill>
                <a:latin typeface="Lucida Sans Unicode"/>
                <a:cs typeface="Lucida Sans Unicode"/>
              </a:rPr>
              <a:t>&amp; </a:t>
            </a:r>
            <a:r>
              <a:rPr dirty="0" sz="1200" spc="-36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45">
                <a:solidFill>
                  <a:srgbClr val="000040"/>
                </a:solidFill>
                <a:latin typeface="Lucida Sans Unicode"/>
                <a:cs typeface="Lucida Sans Unicode"/>
              </a:rPr>
              <a:t>Board</a:t>
            </a:r>
            <a:r>
              <a:rPr dirty="0" sz="1200" spc="-7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5">
                <a:solidFill>
                  <a:srgbClr val="000040"/>
                </a:solidFill>
                <a:latin typeface="Lucida Sans Unicode"/>
                <a:cs typeface="Lucida Sans Unicode"/>
              </a:rPr>
              <a:t>Member,</a:t>
            </a:r>
            <a:r>
              <a:rPr dirty="0" sz="1200" spc="-7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000040"/>
                </a:solidFill>
                <a:latin typeface="Lucida Sans Unicode"/>
                <a:cs typeface="Lucida Sans Unicode"/>
              </a:rPr>
              <a:t>Republic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310536" y="3986790"/>
            <a:ext cx="10128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75" b="1">
                <a:solidFill>
                  <a:srgbClr val="000040"/>
                </a:solidFill>
                <a:latin typeface="Tahoma"/>
                <a:cs typeface="Tahoma"/>
              </a:rPr>
              <a:t>L</a:t>
            </a:r>
            <a:r>
              <a:rPr dirty="0" sz="1800" spc="35" b="1">
                <a:solidFill>
                  <a:srgbClr val="000040"/>
                </a:solidFill>
                <a:latin typeface="Tahoma"/>
                <a:cs typeface="Tahoma"/>
              </a:rPr>
              <a:t>o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r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i</a:t>
            </a:r>
            <a:r>
              <a:rPr dirty="0" sz="1800" spc="-150" b="1">
                <a:solidFill>
                  <a:srgbClr val="000040"/>
                </a:solidFill>
                <a:latin typeface="Tahoma"/>
                <a:cs typeface="Tahoma"/>
              </a:rPr>
              <a:t> </a:t>
            </a:r>
            <a:r>
              <a:rPr dirty="0" sz="1800" spc="-60" b="1">
                <a:solidFill>
                  <a:srgbClr val="000040"/>
                </a:solidFill>
                <a:latin typeface="Tahoma"/>
                <a:cs typeface="Tahoma"/>
              </a:rPr>
              <a:t>H</a:t>
            </a:r>
            <a:r>
              <a:rPr dirty="0" sz="1800" spc="35" b="1">
                <a:solidFill>
                  <a:srgbClr val="000040"/>
                </a:solidFill>
                <a:latin typeface="Tahoma"/>
                <a:cs typeface="Tahoma"/>
              </a:rPr>
              <a:t>o</a:t>
            </a:r>
            <a:r>
              <a:rPr dirty="0" sz="1800" spc="-20" b="1">
                <a:solidFill>
                  <a:srgbClr val="000040"/>
                </a:solidFill>
                <a:latin typeface="Tahoma"/>
                <a:cs typeface="Tahoma"/>
              </a:rPr>
              <a:t>t</a:t>
            </a:r>
            <a:r>
              <a:rPr dirty="0" sz="1800" spc="-55" b="1">
                <a:solidFill>
                  <a:srgbClr val="000040"/>
                </a:solidFill>
                <a:latin typeface="Tahoma"/>
                <a:cs typeface="Tahoma"/>
              </a:rPr>
              <a:t>z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640196" y="7369591"/>
            <a:ext cx="1275715" cy="1148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 marR="17780">
              <a:lnSpc>
                <a:spcPct val="114599"/>
              </a:lnSpc>
              <a:spcBef>
                <a:spcPts val="100"/>
              </a:spcBef>
            </a:pPr>
            <a:r>
              <a:rPr dirty="0" sz="1800" spc="-340" b="1">
                <a:solidFill>
                  <a:srgbClr val="000040"/>
                </a:solidFill>
                <a:latin typeface="Tahoma"/>
                <a:cs typeface="Tahoma"/>
              </a:rPr>
              <a:t>I</a:t>
            </a:r>
            <a:r>
              <a:rPr dirty="0" sz="1800" spc="80" b="1">
                <a:solidFill>
                  <a:srgbClr val="000040"/>
                </a:solidFill>
                <a:latin typeface="Tahoma"/>
                <a:cs typeface="Tahoma"/>
              </a:rPr>
              <a:t>b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r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60" b="1">
                <a:solidFill>
                  <a:srgbClr val="000040"/>
                </a:solidFill>
                <a:latin typeface="Tahoma"/>
                <a:cs typeface="Tahoma"/>
              </a:rPr>
              <a:t>h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i</a:t>
            </a:r>
            <a:r>
              <a:rPr dirty="0" sz="1800" spc="185" b="1">
                <a:solidFill>
                  <a:srgbClr val="000040"/>
                </a:solidFill>
                <a:latin typeface="Tahoma"/>
                <a:cs typeface="Tahoma"/>
              </a:rPr>
              <a:t>m</a:t>
            </a:r>
            <a:r>
              <a:rPr dirty="0" sz="1800" spc="-150" b="1">
                <a:solidFill>
                  <a:srgbClr val="000040"/>
                </a:solidFill>
                <a:latin typeface="Tahoma"/>
                <a:cs typeface="Tahoma"/>
              </a:rPr>
              <a:t> </a:t>
            </a:r>
            <a:r>
              <a:rPr dirty="0" sz="1800" spc="9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l  </a:t>
            </a:r>
            <a:r>
              <a:rPr dirty="0" sz="1800" spc="35" b="1">
                <a:solidFill>
                  <a:srgbClr val="000040"/>
                </a:solidFill>
                <a:latin typeface="Tahoma"/>
                <a:cs typeface="Tahoma"/>
              </a:rPr>
              <a:t>Balooshi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dirty="0" sz="1200" spc="-55">
                <a:solidFill>
                  <a:srgbClr val="000040"/>
                </a:solidFill>
                <a:latin typeface="Lucida Sans Unicode"/>
                <a:cs typeface="Lucida Sans Unicode"/>
              </a:rPr>
              <a:t>D</a:t>
            </a:r>
            <a:r>
              <a:rPr dirty="0" sz="1200" spc="-55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1200" spc="-45">
                <a:solidFill>
                  <a:srgbClr val="000040"/>
                </a:solidFill>
                <a:latin typeface="Lucida Sans Unicode"/>
                <a:cs typeface="Lucida Sans Unicode"/>
              </a:rPr>
              <a:t>r</a:t>
            </a:r>
            <a:r>
              <a:rPr dirty="0" sz="1200" spc="7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200" spc="110">
                <a:solidFill>
                  <a:srgbClr val="000040"/>
                </a:solidFill>
                <a:latin typeface="Lucida Sans Unicode"/>
                <a:cs typeface="Lucida Sans Unicode"/>
              </a:rPr>
              <a:t>c</a:t>
            </a:r>
            <a:r>
              <a:rPr dirty="0" sz="1200" spc="-15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200" spc="30">
                <a:solidFill>
                  <a:srgbClr val="000040"/>
                </a:solidFill>
                <a:latin typeface="Lucida Sans Unicode"/>
                <a:cs typeface="Lucida Sans Unicode"/>
              </a:rPr>
              <a:t>o</a:t>
            </a:r>
            <a:r>
              <a:rPr dirty="0" sz="1200" spc="-45">
                <a:solidFill>
                  <a:srgbClr val="000040"/>
                </a:solidFill>
                <a:latin typeface="Lucida Sans Unicode"/>
                <a:cs typeface="Lucida Sans Unicode"/>
              </a:rPr>
              <a:t>r</a:t>
            </a:r>
            <a:r>
              <a:rPr dirty="0" sz="1200" spc="-145">
                <a:solidFill>
                  <a:srgbClr val="000040"/>
                </a:solidFill>
                <a:latin typeface="Lucida Sans Unicode"/>
                <a:cs typeface="Lucida Sans Unicode"/>
              </a:rPr>
              <a:t>,</a:t>
            </a:r>
            <a:r>
              <a:rPr dirty="0" sz="1200" spc="-6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-55">
                <a:solidFill>
                  <a:srgbClr val="000040"/>
                </a:solidFill>
                <a:latin typeface="Lucida Sans Unicode"/>
                <a:cs typeface="Lucida Sans Unicode"/>
              </a:rPr>
              <a:t>l</a:t>
            </a:r>
            <a:r>
              <a:rPr dirty="0" sz="1200" spc="-6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60">
                <a:solidFill>
                  <a:srgbClr val="000040"/>
                </a:solidFill>
                <a:latin typeface="Lucida Sans Unicode"/>
                <a:cs typeface="Lucida Sans Unicode"/>
              </a:rPr>
              <a:t>J</a:t>
            </a:r>
            <a:r>
              <a:rPr dirty="0" sz="1200" spc="14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-55">
                <a:solidFill>
                  <a:srgbClr val="000040"/>
                </a:solidFill>
                <a:latin typeface="Lucida Sans Unicode"/>
                <a:cs typeface="Lucida Sans Unicode"/>
              </a:rPr>
              <a:t>lil</a:t>
            </a:r>
            <a:r>
              <a:rPr dirty="0" sz="1200" spc="14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endParaRPr sz="1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dirty="0" sz="1200" spc="20">
                <a:solidFill>
                  <a:srgbClr val="000040"/>
                </a:solidFill>
                <a:latin typeface="Lucida Sans Unicode"/>
                <a:cs typeface="Lucida Sans Unicode"/>
              </a:rPr>
              <a:t>Foundation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74079" y="3986790"/>
            <a:ext cx="2149475" cy="996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9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85" b="1">
                <a:solidFill>
                  <a:srgbClr val="000040"/>
                </a:solidFill>
                <a:latin typeface="Tahoma"/>
                <a:cs typeface="Tahoma"/>
              </a:rPr>
              <a:t>p</a:t>
            </a:r>
            <a:r>
              <a:rPr dirty="0" sz="1800" spc="60" b="1">
                <a:solidFill>
                  <a:srgbClr val="000040"/>
                </a:solidFill>
                <a:latin typeface="Tahoma"/>
                <a:cs typeface="Tahoma"/>
              </a:rPr>
              <a:t>u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r</a:t>
            </a:r>
            <a:r>
              <a:rPr dirty="0" sz="1800" spc="85" b="1">
                <a:solidFill>
                  <a:srgbClr val="000040"/>
                </a:solidFill>
                <a:latin typeface="Tahoma"/>
                <a:cs typeface="Tahoma"/>
              </a:rPr>
              <a:t>v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-150" b="1">
                <a:solidFill>
                  <a:srgbClr val="000040"/>
                </a:solidFill>
                <a:latin typeface="Tahoma"/>
                <a:cs typeface="Tahoma"/>
              </a:rPr>
              <a:t> </a:t>
            </a:r>
            <a:r>
              <a:rPr dirty="0" sz="1800" spc="170" b="1">
                <a:solidFill>
                  <a:srgbClr val="000040"/>
                </a:solidFill>
                <a:latin typeface="Tahoma"/>
                <a:cs typeface="Tahoma"/>
              </a:rPr>
              <a:t>C</a:t>
            </a:r>
            <a:r>
              <a:rPr dirty="0" sz="1800" spc="60" b="1">
                <a:solidFill>
                  <a:srgbClr val="000040"/>
                </a:solidFill>
                <a:latin typeface="Tahoma"/>
                <a:cs typeface="Tahoma"/>
              </a:rPr>
              <a:t>h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185" b="1">
                <a:solidFill>
                  <a:srgbClr val="000040"/>
                </a:solidFill>
                <a:latin typeface="Tahoma"/>
                <a:cs typeface="Tahoma"/>
              </a:rPr>
              <a:t>m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r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i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  <a:p>
            <a:pPr marL="239395" marR="114935" indent="194945">
              <a:lnSpc>
                <a:spcPct val="145800"/>
              </a:lnSpc>
              <a:spcBef>
                <a:spcPts val="1280"/>
              </a:spcBef>
            </a:pPr>
            <a:r>
              <a:rPr dirty="0" sz="1200" spc="15">
                <a:solidFill>
                  <a:srgbClr val="000040"/>
                </a:solidFill>
                <a:latin typeface="Lucida Sans Unicode"/>
                <a:cs typeface="Lucida Sans Unicode"/>
              </a:rPr>
              <a:t>Partnerships </a:t>
            </a:r>
            <a:r>
              <a:rPr dirty="0" sz="1200" spc="55">
                <a:solidFill>
                  <a:srgbClr val="000040"/>
                </a:solidFill>
                <a:latin typeface="Lucida Sans Unicode"/>
                <a:cs typeface="Lucida Sans Unicode"/>
              </a:rPr>
              <a:t>Head </a:t>
            </a:r>
            <a:r>
              <a:rPr dirty="0" sz="1200" spc="6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35">
                <a:solidFill>
                  <a:srgbClr val="000040"/>
                </a:solidFill>
                <a:latin typeface="Lucida Sans Unicode"/>
                <a:cs typeface="Lucida Sans Unicode"/>
              </a:rPr>
              <a:t>Google</a:t>
            </a:r>
            <a:r>
              <a:rPr dirty="0" sz="1200" spc="-8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000040"/>
                </a:solidFill>
                <a:latin typeface="Lucida Sans Unicode"/>
                <a:cs typeface="Lucida Sans Unicode"/>
              </a:rPr>
              <a:t>Venture</a:t>
            </a:r>
            <a:r>
              <a:rPr dirty="0" sz="1200" spc="-8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45">
                <a:solidFill>
                  <a:srgbClr val="000040"/>
                </a:solidFill>
                <a:latin typeface="Lucida Sans Unicode"/>
                <a:cs typeface="Lucida Sans Unicode"/>
              </a:rPr>
              <a:t>Capital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203896" y="7406741"/>
            <a:ext cx="2605405" cy="1149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10870">
              <a:lnSpc>
                <a:spcPct val="100000"/>
              </a:lnSpc>
              <a:spcBef>
                <a:spcPts val="100"/>
              </a:spcBef>
            </a:pPr>
            <a:r>
              <a:rPr dirty="0" sz="1800" spc="-55" b="1">
                <a:solidFill>
                  <a:srgbClr val="000040"/>
                </a:solidFill>
                <a:latin typeface="Tahoma"/>
                <a:cs typeface="Tahoma"/>
              </a:rPr>
              <a:t>D</a:t>
            </a:r>
            <a:r>
              <a:rPr dirty="0" sz="1800" spc="35" b="1">
                <a:solidFill>
                  <a:srgbClr val="000040"/>
                </a:solidFill>
                <a:latin typeface="Tahoma"/>
                <a:cs typeface="Tahoma"/>
              </a:rPr>
              <a:t>o</a:t>
            </a:r>
            <a:r>
              <a:rPr dirty="0" sz="1800" spc="60" b="1">
                <a:solidFill>
                  <a:srgbClr val="000040"/>
                </a:solidFill>
                <a:latin typeface="Tahoma"/>
                <a:cs typeface="Tahoma"/>
              </a:rPr>
              <a:t>n</a:t>
            </a:r>
            <a:r>
              <a:rPr dirty="0" sz="1800" spc="140" b="1">
                <a:solidFill>
                  <a:srgbClr val="000040"/>
                </a:solidFill>
                <a:latin typeface="Tahoma"/>
                <a:cs typeface="Tahoma"/>
              </a:rPr>
              <a:t>a</a:t>
            </a:r>
            <a:r>
              <a:rPr dirty="0" sz="1800" spc="-15" b="1">
                <a:solidFill>
                  <a:srgbClr val="000040"/>
                </a:solidFill>
                <a:latin typeface="Tahoma"/>
                <a:cs typeface="Tahoma"/>
              </a:rPr>
              <a:t>l</a:t>
            </a:r>
            <a:r>
              <a:rPr dirty="0" sz="1800" spc="85" b="1">
                <a:solidFill>
                  <a:srgbClr val="000040"/>
                </a:solidFill>
                <a:latin typeface="Tahoma"/>
                <a:cs typeface="Tahoma"/>
              </a:rPr>
              <a:t>d</a:t>
            </a:r>
            <a:r>
              <a:rPr dirty="0" sz="1800" spc="-150" b="1">
                <a:solidFill>
                  <a:srgbClr val="000040"/>
                </a:solidFill>
                <a:latin typeface="Tahoma"/>
                <a:cs typeface="Tahoma"/>
              </a:rPr>
              <a:t> </a:t>
            </a:r>
            <a:r>
              <a:rPr dirty="0" sz="1800" spc="-50" b="1">
                <a:solidFill>
                  <a:srgbClr val="000040"/>
                </a:solidFill>
                <a:latin typeface="Tahoma"/>
                <a:cs typeface="Tahoma"/>
              </a:rPr>
              <a:t>B</a:t>
            </a:r>
            <a:r>
              <a:rPr dirty="0" sz="1800" spc="40" b="1">
                <a:solidFill>
                  <a:srgbClr val="000040"/>
                </a:solidFill>
                <a:latin typeface="Tahoma"/>
                <a:cs typeface="Tahoma"/>
              </a:rPr>
              <a:t>e</a:t>
            </a:r>
            <a:r>
              <a:rPr dirty="0" sz="1800" spc="-20" b="1">
                <a:solidFill>
                  <a:srgbClr val="000040"/>
                </a:solidFill>
                <a:latin typeface="Tahoma"/>
                <a:cs typeface="Tahoma"/>
              </a:rPr>
              <a:t>tt</a:t>
            </a:r>
            <a:r>
              <a:rPr dirty="0" sz="1800" spc="75" b="1">
                <a:solidFill>
                  <a:srgbClr val="000040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050"/>
              </a:spcBef>
            </a:pPr>
            <a:r>
              <a:rPr dirty="0" sz="1200" spc="15">
                <a:solidFill>
                  <a:srgbClr val="000040"/>
                </a:solidFill>
                <a:latin typeface="Lucida Sans Unicode"/>
                <a:cs typeface="Lucida Sans Unicode"/>
              </a:rPr>
              <a:t>President</a:t>
            </a:r>
            <a:endParaRPr sz="1200">
              <a:latin typeface="Lucida Sans Unicode"/>
              <a:cs typeface="Lucida Sans Unicode"/>
            </a:endParaRPr>
          </a:p>
          <a:p>
            <a:pPr algn="ctr" marL="12700" marR="5080">
              <a:lnSpc>
                <a:spcPct val="145800"/>
              </a:lnSpc>
            </a:pPr>
            <a:r>
              <a:rPr dirty="0" sz="1200" spc="-10">
                <a:solidFill>
                  <a:srgbClr val="000040"/>
                </a:solidFill>
                <a:latin typeface="Lucida Sans Unicode"/>
                <a:cs typeface="Lucida Sans Unicode"/>
              </a:rPr>
              <a:t>North</a:t>
            </a:r>
            <a:r>
              <a:rPr dirty="0" sz="1200" spc="-7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45">
                <a:solidFill>
                  <a:srgbClr val="000040"/>
                </a:solidFill>
                <a:latin typeface="Lucida Sans Unicode"/>
                <a:cs typeface="Lucida Sans Unicode"/>
              </a:rPr>
              <a:t>American</a:t>
            </a:r>
            <a:r>
              <a:rPr dirty="0" sz="1200" spc="-7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5">
                <a:solidFill>
                  <a:srgbClr val="000040"/>
                </a:solidFill>
                <a:latin typeface="Lucida Sans Unicode"/>
                <a:cs typeface="Lucida Sans Unicode"/>
              </a:rPr>
              <a:t>Australian</a:t>
            </a:r>
            <a:r>
              <a:rPr dirty="0" sz="1200" spc="-7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5">
                <a:solidFill>
                  <a:srgbClr val="000040"/>
                </a:solidFill>
                <a:latin typeface="Lucida Sans Unicode"/>
                <a:cs typeface="Lucida Sans Unicode"/>
              </a:rPr>
              <a:t>Lawyer </a:t>
            </a:r>
            <a:r>
              <a:rPr dirty="0" sz="1200" spc="-37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000040"/>
                </a:solidFill>
                <a:latin typeface="Lucida Sans Unicode"/>
                <a:cs typeface="Lucida Sans Unicode"/>
              </a:rPr>
              <a:t>Alliance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10236" y="4530269"/>
            <a:ext cx="178943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6045">
              <a:lnSpc>
                <a:spcPct val="145800"/>
              </a:lnSpc>
              <a:spcBef>
                <a:spcPts val="100"/>
              </a:spcBef>
            </a:pPr>
            <a:r>
              <a:rPr dirty="0" sz="1200" spc="30">
                <a:solidFill>
                  <a:srgbClr val="000040"/>
                </a:solidFill>
                <a:latin typeface="Lucida Sans Unicode"/>
                <a:cs typeface="Lucida Sans Unicode"/>
              </a:rPr>
              <a:t>Global </a:t>
            </a:r>
            <a:r>
              <a:rPr dirty="0" sz="1200">
                <a:solidFill>
                  <a:srgbClr val="000040"/>
                </a:solidFill>
                <a:latin typeface="Lucida Sans Unicode"/>
                <a:cs typeface="Lucida Sans Unicode"/>
              </a:rPr>
              <a:t>Entrepreneur, </a:t>
            </a:r>
            <a:r>
              <a:rPr dirty="0" sz="1200" spc="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0">
                <a:solidFill>
                  <a:srgbClr val="000040"/>
                </a:solidFill>
                <a:latin typeface="Lucida Sans Unicode"/>
                <a:cs typeface="Lucida Sans Unicode"/>
              </a:rPr>
              <a:t>Founder-</a:t>
            </a:r>
            <a:r>
              <a:rPr dirty="0" sz="1200" spc="-9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5">
                <a:solidFill>
                  <a:srgbClr val="000040"/>
                </a:solidFill>
                <a:latin typeface="Lucida Sans Unicode"/>
                <a:cs typeface="Lucida Sans Unicode"/>
              </a:rPr>
              <a:t>Priceline.com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92676" y="4530269"/>
            <a:ext cx="114681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dirty="0" sz="1200" spc="35">
                <a:solidFill>
                  <a:srgbClr val="000040"/>
                </a:solidFill>
                <a:latin typeface="Lucida Sans Unicode"/>
                <a:cs typeface="Lucida Sans Unicode"/>
              </a:rPr>
              <a:t>Chairman,</a:t>
            </a:r>
            <a:r>
              <a:rPr dirty="0" sz="1200" spc="14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95">
                <a:solidFill>
                  <a:srgbClr val="000040"/>
                </a:solidFill>
                <a:latin typeface="Lucida Sans Unicode"/>
                <a:cs typeface="Lucida Sans Unicode"/>
              </a:rPr>
              <a:t>BW </a:t>
            </a:r>
            <a:r>
              <a:rPr dirty="0" sz="1200" spc="-36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5">
                <a:solidFill>
                  <a:srgbClr val="000040"/>
                </a:solidFill>
                <a:latin typeface="Lucida Sans Unicode"/>
                <a:cs typeface="Lucida Sans Unicode"/>
              </a:rPr>
              <a:t>Businessworld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779572" y="4530269"/>
            <a:ext cx="147256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  <a:tabLst>
                <a:tab pos="557530" algn="l"/>
              </a:tabLst>
            </a:pPr>
            <a:r>
              <a:rPr dirty="0" sz="1200" spc="-55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1200" spc="10">
                <a:solidFill>
                  <a:srgbClr val="000040"/>
                </a:solidFill>
                <a:latin typeface="Lucida Sans Unicode"/>
                <a:cs typeface="Lucida Sans Unicode"/>
              </a:rPr>
              <a:t>O</a:t>
            </a:r>
            <a:r>
              <a:rPr dirty="0" sz="1200" spc="-110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200" spc="-20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-20">
                <a:solidFill>
                  <a:srgbClr val="000040"/>
                </a:solidFill>
                <a:latin typeface="Lucida Sans Unicode"/>
                <a:cs typeface="Lucida Sans Unicode"/>
              </a:rPr>
              <a:t>	</a:t>
            </a:r>
            <a:r>
              <a:rPr dirty="0" sz="1200" spc="-40">
                <a:solidFill>
                  <a:srgbClr val="000040"/>
                </a:solidFill>
                <a:latin typeface="Lucida Sans Unicode"/>
                <a:cs typeface="Lucida Sans Unicode"/>
              </a:rPr>
              <a:t>F</a:t>
            </a:r>
            <a:r>
              <a:rPr dirty="0" sz="1200" spc="30">
                <a:solidFill>
                  <a:srgbClr val="000040"/>
                </a:solidFill>
                <a:latin typeface="Lucida Sans Unicode"/>
                <a:cs typeface="Lucida Sans Unicode"/>
              </a:rPr>
              <a:t>o</a:t>
            </a:r>
            <a:r>
              <a:rPr dirty="0" sz="1200" spc="20">
                <a:solidFill>
                  <a:srgbClr val="000040"/>
                </a:solidFill>
                <a:latin typeface="Lucida Sans Unicode"/>
                <a:cs typeface="Lucida Sans Unicode"/>
              </a:rPr>
              <a:t>un</a:t>
            </a:r>
            <a:r>
              <a:rPr dirty="0" sz="1200" spc="55">
                <a:solidFill>
                  <a:srgbClr val="000040"/>
                </a:solidFill>
                <a:latin typeface="Lucida Sans Unicode"/>
                <a:cs typeface="Lucida Sans Unicode"/>
              </a:rPr>
              <a:t>d</a:t>
            </a:r>
            <a:r>
              <a:rPr dirty="0" sz="1200" spc="14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-15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200" spc="-55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1200" spc="30">
                <a:solidFill>
                  <a:srgbClr val="000040"/>
                </a:solidFill>
                <a:latin typeface="Lucida Sans Unicode"/>
                <a:cs typeface="Lucida Sans Unicode"/>
              </a:rPr>
              <a:t>o</a:t>
            </a:r>
            <a:r>
              <a:rPr dirty="0" sz="1200" spc="20">
                <a:solidFill>
                  <a:srgbClr val="000040"/>
                </a:solidFill>
                <a:latin typeface="Lucida Sans Unicode"/>
                <a:cs typeface="Lucida Sans Unicode"/>
              </a:rPr>
              <a:t>n</a:t>
            </a:r>
            <a:r>
              <a:rPr dirty="0" sz="1200" spc="-145">
                <a:solidFill>
                  <a:srgbClr val="000040"/>
                </a:solidFill>
                <a:latin typeface="Lucida Sans Unicode"/>
                <a:cs typeface="Lucida Sans Unicode"/>
              </a:rPr>
              <a:t>,  </a:t>
            </a:r>
            <a:r>
              <a:rPr dirty="0" sz="1200" spc="-55">
                <a:solidFill>
                  <a:srgbClr val="000040"/>
                </a:solidFill>
                <a:latin typeface="Lucida Sans Unicode"/>
                <a:cs typeface="Lucida Sans Unicode"/>
              </a:rPr>
              <a:t>H</a:t>
            </a:r>
            <a:r>
              <a:rPr dirty="0" sz="1200" spc="7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200" spc="55">
                <a:solidFill>
                  <a:srgbClr val="000040"/>
                </a:solidFill>
                <a:latin typeface="Lucida Sans Unicode"/>
                <a:cs typeface="Lucida Sans Unicode"/>
              </a:rPr>
              <a:t>d</a:t>
            </a:r>
            <a:r>
              <a:rPr dirty="0" sz="1200" spc="7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200" spc="-45">
                <a:solidFill>
                  <a:srgbClr val="000040"/>
                </a:solidFill>
                <a:latin typeface="Lucida Sans Unicode"/>
                <a:cs typeface="Lucida Sans Unicode"/>
              </a:rPr>
              <a:t>r</a:t>
            </a:r>
            <a:r>
              <a:rPr dirty="0" sz="1200" spc="14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-6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55">
                <a:solidFill>
                  <a:srgbClr val="000040"/>
                </a:solidFill>
                <a:latin typeface="Lucida Sans Unicode"/>
                <a:cs typeface="Lucida Sans Unicode"/>
              </a:rPr>
              <a:t>H</a:t>
            </a:r>
            <a:r>
              <a:rPr dirty="0" sz="1200" spc="14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10">
                <a:solidFill>
                  <a:srgbClr val="000040"/>
                </a:solidFill>
                <a:latin typeface="Lucida Sans Unicode"/>
                <a:cs typeface="Lucida Sans Unicode"/>
              </a:rPr>
              <a:t>s</a:t>
            </a:r>
            <a:r>
              <a:rPr dirty="0" sz="1200" spc="20">
                <a:solidFill>
                  <a:srgbClr val="000040"/>
                </a:solidFill>
                <a:latin typeface="Lucida Sans Unicode"/>
                <a:cs typeface="Lucida Sans Unicode"/>
              </a:rPr>
              <a:t>h</a:t>
            </a:r>
            <a:r>
              <a:rPr dirty="0" sz="1200" spc="60">
                <a:solidFill>
                  <a:srgbClr val="000040"/>
                </a:solidFill>
                <a:latin typeface="Lucida Sans Unicode"/>
                <a:cs typeface="Lucida Sans Unicode"/>
              </a:rPr>
              <a:t>g</a:t>
            </a:r>
            <a:r>
              <a:rPr dirty="0" sz="1200" spc="-45">
                <a:solidFill>
                  <a:srgbClr val="000040"/>
                </a:solidFill>
                <a:latin typeface="Lucida Sans Unicode"/>
                <a:cs typeface="Lucida Sans Unicode"/>
              </a:rPr>
              <a:t>r</a:t>
            </a:r>
            <a:r>
              <a:rPr dirty="0" sz="1200" spc="14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55">
                <a:solidFill>
                  <a:srgbClr val="000040"/>
                </a:solidFill>
                <a:latin typeface="Lucida Sans Unicode"/>
                <a:cs typeface="Lucida Sans Unicode"/>
              </a:rPr>
              <a:t>p</a:t>
            </a:r>
            <a:r>
              <a:rPr dirty="0" sz="1200" spc="20">
                <a:solidFill>
                  <a:srgbClr val="000040"/>
                </a:solidFill>
                <a:latin typeface="Lucida Sans Unicode"/>
                <a:cs typeface="Lucida Sans Unicode"/>
              </a:rPr>
              <a:t>h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094148" y="4612181"/>
            <a:ext cx="14630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95">
                <a:solidFill>
                  <a:srgbClr val="000040"/>
                </a:solidFill>
                <a:latin typeface="Lucida Sans Unicode"/>
                <a:cs typeface="Lucida Sans Unicode"/>
              </a:rPr>
              <a:t>C</a:t>
            </a:r>
            <a:r>
              <a:rPr dirty="0" sz="1200" spc="30">
                <a:solidFill>
                  <a:srgbClr val="000040"/>
                </a:solidFill>
                <a:latin typeface="Lucida Sans Unicode"/>
                <a:cs typeface="Lucida Sans Unicode"/>
              </a:rPr>
              <a:t>o</a:t>
            </a:r>
            <a:r>
              <a:rPr dirty="0" sz="1200" spc="-35">
                <a:solidFill>
                  <a:srgbClr val="000040"/>
                </a:solidFill>
                <a:latin typeface="Lucida Sans Unicode"/>
                <a:cs typeface="Lucida Sans Unicode"/>
              </a:rPr>
              <a:t>-</a:t>
            </a:r>
            <a:r>
              <a:rPr dirty="0" sz="1200" spc="-40">
                <a:solidFill>
                  <a:srgbClr val="000040"/>
                </a:solidFill>
                <a:latin typeface="Lucida Sans Unicode"/>
                <a:cs typeface="Lucida Sans Unicode"/>
              </a:rPr>
              <a:t>F</a:t>
            </a:r>
            <a:r>
              <a:rPr dirty="0" sz="1200" spc="30">
                <a:solidFill>
                  <a:srgbClr val="000040"/>
                </a:solidFill>
                <a:latin typeface="Lucida Sans Unicode"/>
                <a:cs typeface="Lucida Sans Unicode"/>
              </a:rPr>
              <a:t>o</a:t>
            </a:r>
            <a:r>
              <a:rPr dirty="0" sz="1200" spc="20">
                <a:solidFill>
                  <a:srgbClr val="000040"/>
                </a:solidFill>
                <a:latin typeface="Lucida Sans Unicode"/>
                <a:cs typeface="Lucida Sans Unicode"/>
              </a:rPr>
              <a:t>un</a:t>
            </a:r>
            <a:r>
              <a:rPr dirty="0" sz="1200" spc="55">
                <a:solidFill>
                  <a:srgbClr val="000040"/>
                </a:solidFill>
                <a:latin typeface="Lucida Sans Unicode"/>
                <a:cs typeface="Lucida Sans Unicode"/>
              </a:rPr>
              <a:t>d</a:t>
            </a:r>
            <a:r>
              <a:rPr dirty="0" sz="1200" spc="7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200" spc="-45">
                <a:solidFill>
                  <a:srgbClr val="000040"/>
                </a:solidFill>
                <a:latin typeface="Lucida Sans Unicode"/>
                <a:cs typeface="Lucida Sans Unicode"/>
              </a:rPr>
              <a:t>r</a:t>
            </a:r>
            <a:r>
              <a:rPr dirty="0" sz="1200" spc="-145">
                <a:solidFill>
                  <a:srgbClr val="000040"/>
                </a:solidFill>
                <a:latin typeface="Lucida Sans Unicode"/>
                <a:cs typeface="Lucida Sans Unicode"/>
              </a:rPr>
              <a:t>,</a:t>
            </a:r>
            <a:r>
              <a:rPr dirty="0" sz="1200" spc="-6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25">
                <a:solidFill>
                  <a:srgbClr val="000040"/>
                </a:solidFill>
                <a:latin typeface="Lucida Sans Unicode"/>
                <a:cs typeface="Lucida Sans Unicode"/>
              </a:rPr>
              <a:t>L</a:t>
            </a:r>
            <a:r>
              <a:rPr dirty="0" sz="1200" spc="30">
                <a:solidFill>
                  <a:srgbClr val="000040"/>
                </a:solidFill>
                <a:latin typeface="Lucida Sans Unicode"/>
                <a:cs typeface="Lucida Sans Unicode"/>
              </a:rPr>
              <a:t>o</a:t>
            </a:r>
            <a:r>
              <a:rPr dirty="0" sz="1200" spc="55">
                <a:solidFill>
                  <a:srgbClr val="000040"/>
                </a:solidFill>
                <a:latin typeface="Lucida Sans Unicode"/>
                <a:cs typeface="Lucida Sans Unicode"/>
              </a:rPr>
              <a:t>b</a:t>
            </a:r>
            <a:r>
              <a:rPr dirty="0" sz="1200" spc="20">
                <a:solidFill>
                  <a:srgbClr val="000040"/>
                </a:solidFill>
                <a:latin typeface="Lucida Sans Unicode"/>
                <a:cs typeface="Lucida Sans Unicode"/>
              </a:rPr>
              <a:t>u</a:t>
            </a:r>
            <a:r>
              <a:rPr dirty="0" sz="1200" spc="10">
                <a:solidFill>
                  <a:srgbClr val="000040"/>
                </a:solidFill>
                <a:latin typeface="Lucida Sans Unicode"/>
                <a:cs typeface="Lucida Sans Unicode"/>
              </a:rPr>
              <a:t>s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347" y="1802933"/>
            <a:ext cx="17297380" cy="80105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8874" y="521175"/>
            <a:ext cx="3178175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125"/>
              <a:t>P</a:t>
            </a:r>
            <a:r>
              <a:rPr dirty="0" sz="3750" spc="300"/>
              <a:t>a</a:t>
            </a:r>
            <a:r>
              <a:rPr dirty="0" sz="3750" spc="-25"/>
              <a:t>r</a:t>
            </a:r>
            <a:r>
              <a:rPr dirty="0" sz="3750" spc="-40"/>
              <a:t>t</a:t>
            </a:r>
            <a:r>
              <a:rPr dirty="0" sz="3750" spc="125"/>
              <a:t>n</a:t>
            </a:r>
            <a:r>
              <a:rPr dirty="0" sz="3750" spc="80"/>
              <a:t>e</a:t>
            </a:r>
            <a:r>
              <a:rPr dirty="0" sz="3750" spc="-25"/>
              <a:t>r</a:t>
            </a:r>
            <a:r>
              <a:rPr dirty="0" sz="3750" spc="160"/>
              <a:t>s</a:t>
            </a:r>
            <a:r>
              <a:rPr dirty="0" sz="3750" spc="125"/>
              <a:t>h</a:t>
            </a:r>
            <a:r>
              <a:rPr dirty="0" sz="3750" spc="-30"/>
              <a:t>i</a:t>
            </a:r>
            <a:r>
              <a:rPr dirty="0" sz="3750" spc="185"/>
              <a:t>p</a:t>
            </a:r>
            <a:r>
              <a:rPr dirty="0" sz="3750" spc="160"/>
              <a:t>s</a:t>
            </a:r>
            <a:endParaRPr sz="37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164445" cy="10287000"/>
            <a:chOff x="0" y="0"/>
            <a:chExt cx="1016444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8074" y="1409585"/>
              <a:ext cx="6210299" cy="16382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9921" y="3647151"/>
              <a:ext cx="3971924" cy="14763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8376" y="3429628"/>
              <a:ext cx="4095749" cy="20764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7636" y="5959621"/>
              <a:ext cx="3638549" cy="1971675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34800" y="3611660"/>
            <a:ext cx="4638674" cy="48387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89108" y="8875242"/>
            <a:ext cx="904874" cy="9048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13411" y="8875242"/>
            <a:ext cx="904874" cy="9048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7848" y="8856402"/>
            <a:ext cx="904874" cy="9048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312001" y="8869327"/>
            <a:ext cx="1819274" cy="8667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39811" y="8918428"/>
            <a:ext cx="857249" cy="8191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24883" y="9173441"/>
            <a:ext cx="1285874" cy="4190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321942" y="9090421"/>
            <a:ext cx="1543049" cy="5810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692922" y="9076987"/>
            <a:ext cx="1154150" cy="35126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542790" y="9164335"/>
            <a:ext cx="1619040" cy="27371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166753" y="8891997"/>
            <a:ext cx="1133474" cy="8191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877042" y="9138196"/>
            <a:ext cx="996552" cy="25682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312001" y="1171498"/>
            <a:ext cx="5210174" cy="23621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414943" y="5991225"/>
            <a:ext cx="5724524" cy="1476374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158874" y="521175"/>
            <a:ext cx="4046220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645">
                <a:latin typeface="Trebuchet MS"/>
                <a:cs typeface="Trebuchet MS"/>
              </a:rPr>
              <a:t>M</a:t>
            </a:r>
            <a:r>
              <a:rPr dirty="0" sz="3750" spc="150">
                <a:latin typeface="Trebuchet MS"/>
                <a:cs typeface="Trebuchet MS"/>
              </a:rPr>
              <a:t>e</a:t>
            </a:r>
            <a:r>
              <a:rPr dirty="0" sz="3750" spc="365">
                <a:latin typeface="Trebuchet MS"/>
                <a:cs typeface="Trebuchet MS"/>
              </a:rPr>
              <a:t>d</a:t>
            </a:r>
            <a:r>
              <a:rPr dirty="0" sz="3750" spc="-15">
                <a:latin typeface="Trebuchet MS"/>
                <a:cs typeface="Trebuchet MS"/>
              </a:rPr>
              <a:t>i</a:t>
            </a:r>
            <a:r>
              <a:rPr dirty="0" sz="3750" spc="545">
                <a:latin typeface="Trebuchet MS"/>
                <a:cs typeface="Trebuchet MS"/>
              </a:rPr>
              <a:t>a</a:t>
            </a:r>
            <a:r>
              <a:rPr dirty="0" sz="3750" spc="-335">
                <a:latin typeface="Trebuchet MS"/>
                <a:cs typeface="Trebuchet MS"/>
              </a:rPr>
              <a:t> </a:t>
            </a:r>
            <a:r>
              <a:rPr dirty="0" sz="3750" spc="560">
                <a:latin typeface="Trebuchet MS"/>
                <a:cs typeface="Trebuchet MS"/>
              </a:rPr>
              <a:t>C</a:t>
            </a:r>
            <a:r>
              <a:rPr dirty="0" sz="3750" spc="265">
                <a:latin typeface="Trebuchet MS"/>
                <a:cs typeface="Trebuchet MS"/>
              </a:rPr>
              <a:t>o</a:t>
            </a:r>
            <a:r>
              <a:rPr dirty="0" sz="3750" spc="370">
                <a:latin typeface="Trebuchet MS"/>
                <a:cs typeface="Trebuchet MS"/>
              </a:rPr>
              <a:t>v</a:t>
            </a:r>
            <a:r>
              <a:rPr dirty="0" sz="3750" spc="150">
                <a:latin typeface="Trebuchet MS"/>
                <a:cs typeface="Trebuchet MS"/>
              </a:rPr>
              <a:t>e</a:t>
            </a:r>
            <a:r>
              <a:rPr dirty="0" sz="3750">
                <a:latin typeface="Trebuchet MS"/>
                <a:cs typeface="Trebuchet MS"/>
              </a:rPr>
              <a:t>r</a:t>
            </a:r>
            <a:r>
              <a:rPr dirty="0" sz="3750" spc="545">
                <a:latin typeface="Trebuchet MS"/>
                <a:cs typeface="Trebuchet MS"/>
              </a:rPr>
              <a:t>a</a:t>
            </a:r>
            <a:r>
              <a:rPr dirty="0" sz="3750" spc="660">
                <a:latin typeface="Trebuchet MS"/>
                <a:cs typeface="Trebuchet MS"/>
              </a:rPr>
              <a:t>g</a:t>
            </a:r>
            <a:r>
              <a:rPr dirty="0" sz="3750" spc="150">
                <a:latin typeface="Trebuchet MS"/>
                <a:cs typeface="Trebuchet MS"/>
              </a:rPr>
              <a:t>e</a:t>
            </a:r>
            <a:endParaRPr sz="3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52400"/>
              <a:ext cx="18135599" cy="101345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52401"/>
              <a:ext cx="18135599" cy="101345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12947" y="0"/>
              <a:ext cx="4371974" cy="102869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662270" y="6090220"/>
              <a:ext cx="2514600" cy="63500"/>
            </a:xfrm>
            <a:custGeom>
              <a:avLst/>
              <a:gdLst/>
              <a:ahLst/>
              <a:cxnLst/>
              <a:rect l="l" t="t" r="r" b="b"/>
              <a:pathLst>
                <a:path w="2514600" h="63500">
                  <a:moveTo>
                    <a:pt x="2514600" y="63500"/>
                  </a:moveTo>
                  <a:lnTo>
                    <a:pt x="0" y="63500"/>
                  </a:lnTo>
                  <a:lnTo>
                    <a:pt x="0" y="0"/>
                  </a:lnTo>
                  <a:lnTo>
                    <a:pt x="2514600" y="0"/>
                  </a:lnTo>
                  <a:lnTo>
                    <a:pt x="2514600" y="63500"/>
                  </a:lnTo>
                  <a:close/>
                </a:path>
              </a:pathLst>
            </a:custGeom>
            <a:solidFill>
              <a:srgbClr val="00F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905375"/>
              <a:ext cx="11458574" cy="53816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96100" y="0"/>
              <a:ext cx="11391899" cy="4610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100" y="3086100"/>
              <a:ext cx="12420599" cy="49434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8450" y="3248025"/>
              <a:ext cx="790574" cy="4610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725" y="400050"/>
              <a:ext cx="12468224" cy="14287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5675669" y="4172472"/>
            <a:ext cx="2286000" cy="1816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148080">
              <a:lnSpc>
                <a:spcPct val="111900"/>
              </a:lnSpc>
              <a:spcBef>
                <a:spcPts val="100"/>
              </a:spcBef>
            </a:pPr>
            <a:r>
              <a:rPr dirty="0" sz="5250">
                <a:solidFill>
                  <a:srgbClr val="FFFFFF"/>
                </a:solidFill>
                <a:latin typeface="Arial MT"/>
                <a:cs typeface="Arial MT"/>
              </a:rPr>
              <a:t>Our  Mission</a:t>
            </a:r>
            <a:endParaRPr sz="52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13044" y="6312591"/>
            <a:ext cx="3248660" cy="1968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 indent="116839">
              <a:lnSpc>
                <a:spcPct val="159400"/>
              </a:lnSpc>
              <a:spcBef>
                <a:spcPts val="95"/>
              </a:spcBef>
            </a:pP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5ire's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Lucida Sans Unicode"/>
                <a:cs typeface="Lucida Sans Unicode"/>
              </a:rPr>
              <a:t>mission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20">
                <a:solidFill>
                  <a:srgbClr val="FFFFFF"/>
                </a:solidFill>
                <a:latin typeface="Lucida Sans Unicode"/>
                <a:cs typeface="Lucida Sans Unicode"/>
              </a:rPr>
              <a:t>make </a:t>
            </a:r>
            <a:r>
              <a:rPr dirty="0" sz="2000" spc="-6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Lucida Sans Unicode"/>
                <a:cs typeface="Lucida Sans Unicode"/>
              </a:rPr>
              <a:t>Blockchain</a:t>
            </a:r>
            <a:r>
              <a:rPr dirty="0" sz="20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Lucida Sans Unicode"/>
                <a:cs typeface="Lucida Sans Unicode"/>
              </a:rPr>
              <a:t>sustainable</a:t>
            </a:r>
            <a:r>
              <a:rPr dirty="0" sz="20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Lucida Sans Unicode"/>
                <a:cs typeface="Lucida Sans Unicode"/>
              </a:rPr>
              <a:t>&amp; </a:t>
            </a:r>
            <a:r>
              <a:rPr dirty="0" sz="2000" spc="-6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26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200">
                <a:solidFill>
                  <a:srgbClr val="FFFFFF"/>
                </a:solidFill>
                <a:latin typeface="Lucida Sans Unicode"/>
                <a:cs typeface="Lucida Sans Unicode"/>
              </a:rPr>
              <a:t>cc</a:t>
            </a:r>
            <a:r>
              <a:rPr dirty="0" sz="2000" spc="14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35">
                <a:solidFill>
                  <a:srgbClr val="FFFFFF"/>
                </a:solidFill>
                <a:latin typeface="Lucida Sans Unicode"/>
                <a:cs typeface="Lucida Sans Unicode"/>
              </a:rPr>
              <a:t>ss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11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000" spc="14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2000" spc="6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2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1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illi</a:t>
            </a:r>
            <a:r>
              <a:rPr dirty="0" sz="2000" spc="6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5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210">
                <a:solidFill>
                  <a:srgbClr val="FFFFFF"/>
                </a:solidFill>
                <a:latin typeface="Lucida Sans Unicode"/>
                <a:cs typeface="Lucida Sans Unicode"/>
              </a:rPr>
              <a:t>+</a:t>
            </a:r>
            <a:endParaRPr sz="20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1425"/>
              </a:spcBef>
            </a:pPr>
            <a:r>
              <a:rPr dirty="0" sz="2000" spc="80">
                <a:solidFill>
                  <a:srgbClr val="FFFFFF"/>
                </a:solidFill>
                <a:latin typeface="Lucida Sans Unicode"/>
                <a:cs typeface="Lucida Sans Unicode"/>
              </a:rPr>
              <a:t>people</a:t>
            </a:r>
            <a:r>
              <a:rPr dirty="0" sz="20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20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2030.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10024" y="6593622"/>
            <a:ext cx="2072005" cy="4254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2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2600" spc="260">
                <a:solidFill>
                  <a:srgbClr val="000040"/>
                </a:solidFill>
                <a:latin typeface="Lucida Sans Unicode"/>
                <a:cs typeface="Lucida Sans Unicode"/>
              </a:rPr>
              <a:t>cc</a:t>
            </a:r>
            <a:r>
              <a:rPr dirty="0" sz="2600" spc="17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40">
                <a:solidFill>
                  <a:srgbClr val="000040"/>
                </a:solidFill>
                <a:latin typeface="Lucida Sans Unicode"/>
                <a:cs typeface="Lucida Sans Unicode"/>
              </a:rPr>
              <a:t>ss</a:t>
            </a:r>
            <a:r>
              <a:rPr dirty="0" sz="2600" spc="-110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2600" spc="135">
                <a:solidFill>
                  <a:srgbClr val="000040"/>
                </a:solidFill>
                <a:latin typeface="Lucida Sans Unicode"/>
                <a:cs typeface="Lucida Sans Unicode"/>
              </a:rPr>
              <a:t>b</a:t>
            </a:r>
            <a:r>
              <a:rPr dirty="0" sz="2600" spc="-110">
                <a:solidFill>
                  <a:srgbClr val="000040"/>
                </a:solidFill>
                <a:latin typeface="Lucida Sans Unicode"/>
                <a:cs typeface="Lucida Sans Unicode"/>
              </a:rPr>
              <a:t>ili</a:t>
            </a:r>
            <a:r>
              <a:rPr dirty="0" sz="2600" spc="-20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2600" spc="114">
                <a:solidFill>
                  <a:srgbClr val="000040"/>
                </a:solidFill>
                <a:latin typeface="Lucida Sans Unicode"/>
                <a:cs typeface="Lucida Sans Unicode"/>
              </a:rPr>
              <a:t>y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41580" y="3364646"/>
            <a:ext cx="2256790" cy="4254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40">
                <a:solidFill>
                  <a:srgbClr val="000040"/>
                </a:solidFill>
                <a:latin typeface="Lucida Sans Unicode"/>
                <a:cs typeface="Lucida Sans Unicode"/>
              </a:rPr>
              <a:t>S</a:t>
            </a:r>
            <a:r>
              <a:rPr dirty="0" sz="2600" spc="65">
                <a:solidFill>
                  <a:srgbClr val="000040"/>
                </a:solidFill>
                <a:latin typeface="Lucida Sans Unicode"/>
                <a:cs typeface="Lucida Sans Unicode"/>
              </a:rPr>
              <a:t>u</a:t>
            </a:r>
            <a:r>
              <a:rPr dirty="0" sz="2600" spc="40">
                <a:solidFill>
                  <a:srgbClr val="000040"/>
                </a:solidFill>
                <a:latin typeface="Lucida Sans Unicode"/>
                <a:cs typeface="Lucida Sans Unicode"/>
              </a:rPr>
              <a:t>s</a:t>
            </a:r>
            <a:r>
              <a:rPr dirty="0" sz="2600" spc="-20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2600" spc="33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2600" spc="-110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2600" spc="65">
                <a:solidFill>
                  <a:srgbClr val="000040"/>
                </a:solidFill>
                <a:latin typeface="Lucida Sans Unicode"/>
                <a:cs typeface="Lucida Sans Unicode"/>
              </a:rPr>
              <a:t>n</a:t>
            </a:r>
            <a:r>
              <a:rPr dirty="0" sz="2600" spc="33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2600" spc="135">
                <a:solidFill>
                  <a:srgbClr val="000040"/>
                </a:solidFill>
                <a:latin typeface="Lucida Sans Unicode"/>
                <a:cs typeface="Lucida Sans Unicode"/>
              </a:rPr>
              <a:t>b</a:t>
            </a:r>
            <a:r>
              <a:rPr dirty="0" sz="2600" spc="-110">
                <a:solidFill>
                  <a:srgbClr val="000040"/>
                </a:solidFill>
                <a:latin typeface="Lucida Sans Unicode"/>
                <a:cs typeface="Lucida Sans Unicode"/>
              </a:rPr>
              <a:t>ili</a:t>
            </a:r>
            <a:r>
              <a:rPr dirty="0" sz="2600" spc="-20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2600" spc="114">
                <a:solidFill>
                  <a:srgbClr val="000040"/>
                </a:solidFill>
                <a:latin typeface="Lucida Sans Unicode"/>
                <a:cs typeface="Lucida Sans Unicode"/>
              </a:rPr>
              <a:t>y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9115" y="5057801"/>
            <a:ext cx="168084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90">
                <a:solidFill>
                  <a:srgbClr val="000040"/>
                </a:solidFill>
                <a:latin typeface="Lucida Sans Unicode"/>
                <a:cs typeface="Lucida Sans Unicode"/>
              </a:rPr>
              <a:t>B</a:t>
            </a:r>
            <a:r>
              <a:rPr dirty="0" sz="2400" spc="-105">
                <a:solidFill>
                  <a:srgbClr val="000040"/>
                </a:solidFill>
                <a:latin typeface="Lucida Sans Unicode"/>
                <a:cs typeface="Lucida Sans Unicode"/>
              </a:rPr>
              <a:t>l</a:t>
            </a:r>
            <a:r>
              <a:rPr dirty="0" sz="2400" spc="60">
                <a:solidFill>
                  <a:srgbClr val="000040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225">
                <a:solidFill>
                  <a:srgbClr val="000040"/>
                </a:solidFill>
                <a:latin typeface="Lucida Sans Unicode"/>
                <a:cs typeface="Lucida Sans Unicode"/>
              </a:rPr>
              <a:t>c</a:t>
            </a:r>
            <a:r>
              <a:rPr dirty="0" sz="2400" spc="-170">
                <a:solidFill>
                  <a:srgbClr val="000040"/>
                </a:solidFill>
                <a:latin typeface="Lucida Sans Unicode"/>
                <a:cs typeface="Lucida Sans Unicode"/>
              </a:rPr>
              <a:t>k</a:t>
            </a:r>
            <a:r>
              <a:rPr dirty="0" sz="2400" spc="225">
                <a:solidFill>
                  <a:srgbClr val="000040"/>
                </a:solidFill>
                <a:latin typeface="Lucida Sans Unicode"/>
                <a:cs typeface="Lucida Sans Unicode"/>
              </a:rPr>
              <a:t>c</a:t>
            </a:r>
            <a:r>
              <a:rPr dirty="0" sz="2400" spc="45">
                <a:solidFill>
                  <a:srgbClr val="000040"/>
                </a:solidFill>
                <a:latin typeface="Lucida Sans Unicode"/>
                <a:cs typeface="Lucida Sans Unicode"/>
              </a:rPr>
              <a:t>h</a:t>
            </a:r>
            <a:r>
              <a:rPr dirty="0" sz="2400" spc="29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-105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30">
                <a:solidFill>
                  <a:srgbClr val="000040"/>
                </a:solidFill>
                <a:latin typeface="Lucida Sans Unicode"/>
                <a:cs typeface="Lucida Sans Unicode"/>
              </a:rPr>
              <a:t>n  </a:t>
            </a:r>
            <a:r>
              <a:rPr dirty="0" sz="2400" spc="25">
                <a:solidFill>
                  <a:srgbClr val="000040"/>
                </a:solidFill>
                <a:latin typeface="Lucida Sans Unicode"/>
                <a:cs typeface="Lucida Sans Unicode"/>
              </a:rPr>
              <a:t>Adoption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83832" y="6413213"/>
            <a:ext cx="4435475" cy="1515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1143000">
              <a:lnSpc>
                <a:spcPct val="100000"/>
              </a:lnSpc>
              <a:spcBef>
                <a:spcPts val="100"/>
              </a:spcBef>
            </a:pPr>
            <a:r>
              <a:rPr dirty="0" sz="1900" spc="15">
                <a:solidFill>
                  <a:srgbClr val="FFFFFF"/>
                </a:solidFill>
                <a:latin typeface="Lucida Sans Unicode"/>
                <a:cs typeface="Lucida Sans Unicode"/>
              </a:rPr>
              <a:t>Lack</a:t>
            </a:r>
            <a:r>
              <a:rPr dirty="0" sz="19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5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19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Lucida Sans Unicode"/>
                <a:cs typeface="Lucida Sans Unicode"/>
              </a:rPr>
              <a:t>education</a:t>
            </a:r>
            <a:endParaRPr sz="19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550">
              <a:latin typeface="Lucida Sans Unicode"/>
              <a:cs typeface="Lucida Sans Unicode"/>
            </a:endParaRPr>
          </a:p>
          <a:p>
            <a:pPr algn="r" marR="1139825">
              <a:lnSpc>
                <a:spcPct val="100000"/>
              </a:lnSpc>
            </a:pPr>
            <a:r>
              <a:rPr dirty="0" sz="1900" spc="15">
                <a:solidFill>
                  <a:srgbClr val="FFFFFF"/>
                </a:solidFill>
                <a:latin typeface="Lucida Sans Unicode"/>
                <a:cs typeface="Lucida Sans Unicode"/>
              </a:rPr>
              <a:t>Lack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5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35">
                <a:solidFill>
                  <a:srgbClr val="FFFFFF"/>
                </a:solidFill>
                <a:latin typeface="Lucida Sans Unicode"/>
                <a:cs typeface="Lucida Sans Unicode"/>
              </a:rPr>
              <a:t>incentives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35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Lucida Sans Unicode"/>
                <a:cs typeface="Lucida Sans Unicode"/>
              </a:rPr>
              <a:t>good</a:t>
            </a:r>
            <a:endParaRPr sz="19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5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900" spc="-35">
                <a:solidFill>
                  <a:srgbClr val="FFFFFF"/>
                </a:solidFill>
                <a:latin typeface="Lucida Sans Unicode"/>
                <a:cs typeface="Lucida Sans Unicode"/>
              </a:rPr>
              <a:t>Difficult</a:t>
            </a:r>
            <a:r>
              <a:rPr dirty="0" sz="19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Lucida Sans Unicode"/>
                <a:cs typeface="Lucida Sans Unicode"/>
              </a:rPr>
              <a:t>cross-chain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Lucida Sans Unicode"/>
                <a:cs typeface="Lucida Sans Unicode"/>
              </a:rPr>
              <a:t>communication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38551" y="3180751"/>
            <a:ext cx="5302885" cy="1515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900" spc="10">
                <a:solidFill>
                  <a:srgbClr val="FFFFFF"/>
                </a:solidFill>
                <a:latin typeface="Lucida Sans Unicode"/>
                <a:cs typeface="Lucida Sans Unicode"/>
              </a:rPr>
              <a:t>Excessive</a:t>
            </a:r>
            <a:r>
              <a:rPr dirty="0" sz="19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Lucida Sans Unicode"/>
                <a:cs typeface="Lucida Sans Unicode"/>
              </a:rPr>
              <a:t>computational</a:t>
            </a:r>
            <a:r>
              <a:rPr dirty="0" sz="19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Lucida Sans Unicode"/>
                <a:cs typeface="Lucida Sans Unicode"/>
              </a:rPr>
              <a:t>power</a:t>
            </a:r>
            <a:r>
              <a:rPr dirty="0" sz="19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95">
                <a:solidFill>
                  <a:srgbClr val="FFFFFF"/>
                </a:solidFill>
                <a:latin typeface="Lucida Sans Unicode"/>
                <a:cs typeface="Lucida Sans Unicode"/>
              </a:rPr>
              <a:t>usage</a:t>
            </a:r>
            <a:endParaRPr sz="1900">
              <a:latin typeface="Lucida Sans Unicode"/>
              <a:cs typeface="Lucida Sans Unicode"/>
            </a:endParaRPr>
          </a:p>
          <a:p>
            <a:pPr algn="ctr" marL="12700" marR="5080" indent="-7620">
              <a:lnSpc>
                <a:spcPct val="207200"/>
              </a:lnSpc>
            </a:pPr>
            <a:r>
              <a:rPr dirty="0" sz="1900" spc="-15">
                <a:solidFill>
                  <a:srgbClr val="FFFFFF"/>
                </a:solidFill>
                <a:latin typeface="Lucida Sans Unicode"/>
                <a:cs typeface="Lucida Sans Unicode"/>
              </a:rPr>
              <a:t>No</a:t>
            </a:r>
            <a:r>
              <a:rPr dirty="0" sz="190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25">
                <a:solidFill>
                  <a:srgbClr val="FFFFFF"/>
                </a:solidFill>
                <a:latin typeface="Lucida Sans Unicode"/>
                <a:cs typeface="Lucida Sans Unicode"/>
              </a:rPr>
              <a:t>incentivisation</a:t>
            </a:r>
            <a:r>
              <a:rPr dirty="0" sz="190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35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1900" spc="50">
                <a:solidFill>
                  <a:srgbClr val="FFFFFF"/>
                </a:solidFill>
                <a:latin typeface="Lucida Sans Unicode"/>
                <a:cs typeface="Lucida Sans Unicode"/>
              </a:rPr>
              <a:t> sustainable</a:t>
            </a:r>
            <a:r>
              <a:rPr dirty="0" sz="190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Lucida Sans Unicode"/>
                <a:cs typeface="Lucida Sans Unicode"/>
              </a:rPr>
              <a:t>practices </a:t>
            </a:r>
            <a:r>
              <a:rPr dirty="0" sz="1900" spc="-5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5">
                <a:solidFill>
                  <a:srgbClr val="FFFFFF"/>
                </a:solidFill>
                <a:latin typeface="Lucida Sans Unicode"/>
                <a:cs typeface="Lucida Sans Unicode"/>
              </a:rPr>
              <a:t>No</a:t>
            </a:r>
            <a:r>
              <a:rPr dirty="0" sz="19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Lucida Sans Unicode"/>
                <a:cs typeface="Lucida Sans Unicode"/>
              </a:rPr>
              <a:t>sustainability</a:t>
            </a:r>
            <a:r>
              <a:rPr dirty="0" sz="19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05">
                <a:solidFill>
                  <a:srgbClr val="FFFFFF"/>
                </a:solidFill>
                <a:latin typeface="Lucida Sans Unicode"/>
                <a:cs typeface="Lucida Sans Unicode"/>
              </a:rPr>
              <a:t>embedded</a:t>
            </a:r>
            <a:r>
              <a:rPr dirty="0" sz="19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Lucida Sans Unicode"/>
                <a:cs typeface="Lucida Sans Unicode"/>
              </a:rPr>
              <a:t>into</a:t>
            </a:r>
            <a:r>
              <a:rPr dirty="0" sz="19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Lucida Sans Unicode"/>
                <a:cs typeface="Lucida Sans Unicode"/>
              </a:rPr>
              <a:t>consensus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168399" y="610713"/>
            <a:ext cx="10901045" cy="1177925"/>
          </a:xfrm>
          <a:prstGeom prst="rect"/>
        </p:spPr>
        <p:txBody>
          <a:bodyPr wrap="square" lIns="0" tIns="161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dirty="0" sz="3750" spc="-75">
                <a:latin typeface="Arial"/>
                <a:cs typeface="Arial"/>
              </a:rPr>
              <a:t>T</a:t>
            </a:r>
            <a:r>
              <a:rPr dirty="0" sz="3750" spc="235">
                <a:latin typeface="Arial"/>
                <a:cs typeface="Arial"/>
              </a:rPr>
              <a:t>h</a:t>
            </a:r>
            <a:r>
              <a:rPr dirty="0" sz="3750" spc="220">
                <a:latin typeface="Arial"/>
                <a:cs typeface="Arial"/>
              </a:rPr>
              <a:t>e</a:t>
            </a:r>
            <a:r>
              <a:rPr dirty="0" sz="3750" spc="-250">
                <a:latin typeface="Arial"/>
                <a:cs typeface="Arial"/>
              </a:rPr>
              <a:t> </a:t>
            </a:r>
            <a:r>
              <a:rPr dirty="0" sz="3750" spc="145">
                <a:latin typeface="Arial"/>
                <a:cs typeface="Arial"/>
              </a:rPr>
              <a:t>C</a:t>
            </a:r>
            <a:r>
              <a:rPr dirty="0" sz="3750" spc="95">
                <a:latin typeface="Arial"/>
                <a:cs typeface="Arial"/>
              </a:rPr>
              <a:t>o</a:t>
            </a:r>
            <a:r>
              <a:rPr dirty="0" sz="3750" spc="145">
                <a:latin typeface="Arial"/>
                <a:cs typeface="Arial"/>
              </a:rPr>
              <a:t>r</a:t>
            </a:r>
            <a:r>
              <a:rPr dirty="0" sz="3750" spc="220">
                <a:latin typeface="Arial"/>
                <a:cs typeface="Arial"/>
              </a:rPr>
              <a:t>e</a:t>
            </a:r>
            <a:r>
              <a:rPr dirty="0" sz="3750" spc="-250">
                <a:latin typeface="Arial"/>
                <a:cs typeface="Arial"/>
              </a:rPr>
              <a:t> </a:t>
            </a:r>
            <a:r>
              <a:rPr dirty="0" sz="3750" spc="-165">
                <a:latin typeface="Arial"/>
                <a:cs typeface="Arial"/>
              </a:rPr>
              <a:t>P</a:t>
            </a:r>
            <a:r>
              <a:rPr dirty="0" sz="3750" spc="145">
                <a:latin typeface="Arial"/>
                <a:cs typeface="Arial"/>
              </a:rPr>
              <a:t>r</a:t>
            </a:r>
            <a:r>
              <a:rPr dirty="0" sz="3750" spc="95">
                <a:latin typeface="Arial"/>
                <a:cs typeface="Arial"/>
              </a:rPr>
              <a:t>o</a:t>
            </a:r>
            <a:r>
              <a:rPr dirty="0" sz="3750" spc="254">
                <a:latin typeface="Arial"/>
                <a:cs typeface="Arial"/>
              </a:rPr>
              <a:t>b</a:t>
            </a:r>
            <a:r>
              <a:rPr dirty="0" sz="3750" spc="140">
                <a:latin typeface="Arial"/>
                <a:cs typeface="Arial"/>
              </a:rPr>
              <a:t>le</a:t>
            </a:r>
            <a:r>
              <a:rPr dirty="0" sz="3750" spc="635">
                <a:latin typeface="Arial"/>
                <a:cs typeface="Arial"/>
              </a:rPr>
              <a:t>m</a:t>
            </a:r>
            <a:endParaRPr sz="3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2250" spc="55" b="0">
                <a:solidFill>
                  <a:srgbClr val="00579A"/>
                </a:solidFill>
                <a:latin typeface="Lucida Sans Unicode"/>
                <a:cs typeface="Lucida Sans Unicode"/>
              </a:rPr>
              <a:t>Blockchain</a:t>
            </a:r>
            <a:r>
              <a:rPr dirty="0" sz="2250" spc="-110" b="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65" b="0">
                <a:solidFill>
                  <a:srgbClr val="00579A"/>
                </a:solidFill>
                <a:latin typeface="Lucida Sans Unicode"/>
                <a:cs typeface="Lucida Sans Unicode"/>
              </a:rPr>
              <a:t>adoption</a:t>
            </a:r>
            <a:r>
              <a:rPr dirty="0" sz="2250" spc="-110" b="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35" b="0">
                <a:solidFill>
                  <a:srgbClr val="00579A"/>
                </a:solidFill>
                <a:latin typeface="Lucida Sans Unicode"/>
                <a:cs typeface="Lucida Sans Unicode"/>
              </a:rPr>
              <a:t>is</a:t>
            </a:r>
            <a:r>
              <a:rPr dirty="0" sz="2250" spc="-105" b="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20" b="0">
                <a:solidFill>
                  <a:srgbClr val="00579A"/>
                </a:solidFill>
                <a:latin typeface="Lucida Sans Unicode"/>
                <a:cs typeface="Lucida Sans Unicode"/>
              </a:rPr>
              <a:t>low</a:t>
            </a:r>
            <a:r>
              <a:rPr dirty="0" sz="2250" spc="-110" b="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95" b="0">
                <a:solidFill>
                  <a:srgbClr val="00579A"/>
                </a:solidFill>
                <a:latin typeface="Lucida Sans Unicode"/>
                <a:cs typeface="Lucida Sans Unicode"/>
              </a:rPr>
              <a:t>due</a:t>
            </a:r>
            <a:r>
              <a:rPr dirty="0" sz="2250" spc="-105" b="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15" b="0">
                <a:solidFill>
                  <a:srgbClr val="00579A"/>
                </a:solidFill>
                <a:latin typeface="Lucida Sans Unicode"/>
                <a:cs typeface="Lucida Sans Unicode"/>
              </a:rPr>
              <a:t>to</a:t>
            </a:r>
            <a:r>
              <a:rPr dirty="0" sz="2250" spc="-110" b="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30" b="0">
                <a:solidFill>
                  <a:srgbClr val="00579A"/>
                </a:solidFill>
                <a:latin typeface="Lucida Sans Unicode"/>
                <a:cs typeface="Lucida Sans Unicode"/>
              </a:rPr>
              <a:t>sustainability</a:t>
            </a:r>
            <a:r>
              <a:rPr dirty="0" sz="2250" spc="-105" b="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140" b="0">
                <a:solidFill>
                  <a:srgbClr val="00579A"/>
                </a:solidFill>
                <a:latin typeface="Lucida Sans Unicode"/>
                <a:cs typeface="Lucida Sans Unicode"/>
              </a:rPr>
              <a:t>and</a:t>
            </a:r>
            <a:r>
              <a:rPr dirty="0" sz="2250" spc="-110" b="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50" b="0">
                <a:solidFill>
                  <a:srgbClr val="00579A"/>
                </a:solidFill>
                <a:latin typeface="Lucida Sans Unicode"/>
                <a:cs typeface="Lucida Sans Unicode"/>
              </a:rPr>
              <a:t>accessibility</a:t>
            </a:r>
            <a:r>
              <a:rPr dirty="0" sz="2250" spc="-105" b="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80" b="0">
                <a:solidFill>
                  <a:srgbClr val="00579A"/>
                </a:solidFill>
                <a:latin typeface="Lucida Sans Unicode"/>
                <a:cs typeface="Lucida Sans Unicode"/>
              </a:rPr>
              <a:t>challenges</a:t>
            </a:r>
            <a:endParaRPr sz="22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635199" y="9679292"/>
            <a:ext cx="41275" cy="40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0">
                <a:latin typeface="Arial MT"/>
                <a:cs typeface="Arial MT"/>
              </a:rPr>
              <a:t>‹</a:t>
            </a:r>
            <a:r>
              <a:rPr dirty="0" sz="100" spc="-5">
                <a:latin typeface="Arial MT"/>
                <a:cs typeface="Arial MT"/>
              </a:rPr>
              <a:t>#</a:t>
            </a:r>
            <a:r>
              <a:rPr dirty="0" sz="100">
                <a:latin typeface="Arial MT"/>
                <a:cs typeface="Arial MT"/>
              </a:rPr>
              <a:t>›</a:t>
            </a:r>
            <a:endParaRPr sz="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725" y="171453"/>
            <a:ext cx="9353549" cy="14287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7277" y="3435807"/>
            <a:ext cx="4114800" cy="4114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38913" y="2942976"/>
            <a:ext cx="4852168" cy="48521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8874" y="521175"/>
            <a:ext cx="1896745" cy="59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315" b="1">
                <a:solidFill>
                  <a:srgbClr val="000040"/>
                </a:solidFill>
                <a:latin typeface="Trebuchet MS"/>
                <a:cs typeface="Trebuchet MS"/>
              </a:rPr>
              <a:t>D</a:t>
            </a:r>
            <a:r>
              <a:rPr dirty="0" sz="3750" spc="-15" b="1">
                <a:solidFill>
                  <a:srgbClr val="000040"/>
                </a:solidFill>
                <a:latin typeface="Trebuchet MS"/>
                <a:cs typeface="Trebuchet MS"/>
              </a:rPr>
              <a:t>i</a:t>
            </a:r>
            <a:r>
              <a:rPr dirty="0" sz="3750" spc="475" b="1">
                <a:solidFill>
                  <a:srgbClr val="000040"/>
                </a:solidFill>
                <a:latin typeface="Trebuchet MS"/>
                <a:cs typeface="Trebuchet MS"/>
              </a:rPr>
              <a:t>s</a:t>
            </a:r>
            <a:r>
              <a:rPr dirty="0" sz="3750" spc="345" b="1">
                <a:solidFill>
                  <a:srgbClr val="000040"/>
                </a:solidFill>
                <a:latin typeface="Trebuchet MS"/>
                <a:cs typeface="Trebuchet MS"/>
              </a:rPr>
              <a:t>c</a:t>
            </a:r>
            <a:r>
              <a:rPr dirty="0" sz="3750" spc="265" b="1">
                <a:solidFill>
                  <a:srgbClr val="000040"/>
                </a:solidFill>
                <a:latin typeface="Trebuchet MS"/>
                <a:cs typeface="Trebuchet MS"/>
              </a:rPr>
              <a:t>o</a:t>
            </a:r>
            <a:r>
              <a:rPr dirty="0" sz="3750" b="1">
                <a:solidFill>
                  <a:srgbClr val="000040"/>
                </a:solidFill>
                <a:latin typeface="Trebuchet MS"/>
                <a:cs typeface="Trebuchet MS"/>
              </a:rPr>
              <a:t>r</a:t>
            </a:r>
            <a:r>
              <a:rPr dirty="0" sz="3750" spc="365" b="1">
                <a:solidFill>
                  <a:srgbClr val="000040"/>
                </a:solidFill>
                <a:latin typeface="Trebuchet MS"/>
                <a:cs typeface="Trebuchet MS"/>
              </a:rPr>
              <a:t>d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441065" marR="5080" indent="-237490">
              <a:lnSpc>
                <a:spcPct val="116599"/>
              </a:lnSpc>
              <a:spcBef>
                <a:spcPts val="100"/>
              </a:spcBef>
            </a:pPr>
            <a:r>
              <a:rPr dirty="0" spc="385"/>
              <a:t>J</a:t>
            </a:r>
            <a:r>
              <a:rPr dirty="0" spc="40"/>
              <a:t>o</a:t>
            </a:r>
            <a:r>
              <a:rPr dirty="0" spc="-65"/>
              <a:t>i</a:t>
            </a:r>
            <a:r>
              <a:rPr dirty="0" spc="-50"/>
              <a:t>n</a:t>
            </a:r>
            <a:r>
              <a:rPr dirty="0" spc="-300"/>
              <a:t> </a:t>
            </a:r>
            <a:r>
              <a:rPr dirty="0" spc="-95"/>
              <a:t>u</a:t>
            </a:r>
            <a:r>
              <a:rPr dirty="0" spc="-95"/>
              <a:t>s</a:t>
            </a:r>
            <a:r>
              <a:rPr dirty="0" spc="-300"/>
              <a:t> </a:t>
            </a:r>
            <a:r>
              <a:rPr dirty="0" spc="40"/>
              <a:t>o</a:t>
            </a:r>
            <a:r>
              <a:rPr dirty="0" spc="-50"/>
              <a:t>n</a:t>
            </a:r>
            <a:r>
              <a:rPr dirty="0" spc="-300"/>
              <a:t> </a:t>
            </a:r>
            <a:r>
              <a:rPr dirty="0" spc="25"/>
              <a:t>D</a:t>
            </a:r>
            <a:r>
              <a:rPr dirty="0" spc="-65"/>
              <a:t>i</a:t>
            </a:r>
            <a:r>
              <a:rPr dirty="0" spc="-100"/>
              <a:t>s</a:t>
            </a:r>
            <a:r>
              <a:rPr dirty="0" spc="135"/>
              <a:t>c</a:t>
            </a:r>
            <a:r>
              <a:rPr dirty="0" spc="40"/>
              <a:t>o</a:t>
            </a:r>
            <a:r>
              <a:rPr dirty="0" spc="-65"/>
              <a:t>r</a:t>
            </a:r>
            <a:r>
              <a:rPr dirty="0" spc="80"/>
              <a:t>d</a:t>
            </a:r>
            <a:r>
              <a:rPr dirty="0" spc="-300"/>
              <a:t> </a:t>
            </a:r>
            <a:r>
              <a:rPr dirty="0" spc="10"/>
              <a:t>t</a:t>
            </a:r>
            <a:r>
              <a:rPr dirty="0" spc="45"/>
              <a:t>o</a:t>
            </a:r>
            <a:r>
              <a:rPr dirty="0" spc="-300"/>
              <a:t> </a:t>
            </a:r>
            <a:r>
              <a:rPr dirty="0" spc="60"/>
              <a:t>b</a:t>
            </a:r>
            <a:r>
              <a:rPr dirty="0" spc="-50"/>
              <a:t>e</a:t>
            </a:r>
            <a:r>
              <a:rPr dirty="0" spc="135"/>
              <a:t>c</a:t>
            </a:r>
            <a:r>
              <a:rPr dirty="0" spc="40"/>
              <a:t>o</a:t>
            </a:r>
            <a:r>
              <a:rPr dirty="0" spc="-120"/>
              <a:t>m</a:t>
            </a:r>
            <a:r>
              <a:rPr dirty="0" spc="-45"/>
              <a:t>e</a:t>
            </a:r>
            <a:r>
              <a:rPr dirty="0" spc="-300"/>
              <a:t> </a:t>
            </a:r>
            <a:r>
              <a:rPr dirty="0" spc="-110"/>
              <a:t>a  </a:t>
            </a:r>
            <a:r>
              <a:rPr dirty="0" spc="-35"/>
              <a:t>part</a:t>
            </a:r>
            <a:r>
              <a:rPr dirty="0" spc="-315"/>
              <a:t> </a:t>
            </a:r>
            <a:r>
              <a:rPr dirty="0" spc="35"/>
              <a:t>of</a:t>
            </a:r>
            <a:r>
              <a:rPr dirty="0" spc="-315"/>
              <a:t> </a:t>
            </a:r>
            <a:r>
              <a:rPr dirty="0" spc="-60"/>
              <a:t>5ireChain’s</a:t>
            </a:r>
            <a:r>
              <a:rPr dirty="0" spc="-310"/>
              <a:t> </a:t>
            </a:r>
            <a:r>
              <a:rPr dirty="0" spc="-25"/>
              <a:t>ecosystem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03454" y="8432203"/>
            <a:ext cx="719582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140">
                <a:solidFill>
                  <a:srgbClr val="000040"/>
                </a:solidFill>
                <a:latin typeface="Lucida Sans Unicode"/>
                <a:cs typeface="Lucida Sans Unicode"/>
              </a:rPr>
              <a:t>https://discord.gg/5ire</a:t>
            </a:r>
            <a:endParaRPr sz="5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419590">
              <a:lnSpc>
                <a:spcPct val="100000"/>
              </a:lnSpc>
              <a:spcBef>
                <a:spcPts val="100"/>
              </a:spcBef>
              <a:tabLst>
                <a:tab pos="11871325" algn="l"/>
              </a:tabLst>
            </a:pPr>
            <a:r>
              <a:rPr dirty="0"/>
              <a:t>The	Quiz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64202" y="4453393"/>
            <a:ext cx="10749915" cy="2858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100"/>
              </a:spcBef>
            </a:pPr>
            <a:r>
              <a:rPr dirty="0" sz="5300" spc="5">
                <a:solidFill>
                  <a:srgbClr val="FFFFFF"/>
                </a:solidFill>
                <a:latin typeface="Arial MT"/>
                <a:cs typeface="Arial MT"/>
              </a:rPr>
              <a:t>Q1) What </a:t>
            </a:r>
            <a:r>
              <a:rPr dirty="0" sz="530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dirty="0" sz="5300" spc="5">
                <a:solidFill>
                  <a:srgbClr val="FFFFFF"/>
                </a:solidFill>
                <a:latin typeface="Arial MT"/>
                <a:cs typeface="Arial MT"/>
              </a:rPr>
              <a:t>the name </a:t>
            </a:r>
            <a:r>
              <a:rPr dirty="0" sz="530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dirty="0" sz="5300" spc="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53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00" spc="5">
                <a:solidFill>
                  <a:srgbClr val="FFFFFF"/>
                </a:solidFill>
                <a:latin typeface="Arial MT"/>
                <a:cs typeface="Arial MT"/>
              </a:rPr>
              <a:t>consensus</a:t>
            </a:r>
            <a:r>
              <a:rPr dirty="0" sz="53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00" spc="5">
                <a:solidFill>
                  <a:srgbClr val="FFFFFF"/>
                </a:solidFill>
                <a:latin typeface="Arial MT"/>
                <a:cs typeface="Arial MT"/>
              </a:rPr>
              <a:t>mechanism</a:t>
            </a:r>
            <a:r>
              <a:rPr dirty="0" sz="53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00" spc="5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dirty="0" sz="53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00" spc="5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53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00">
                <a:solidFill>
                  <a:srgbClr val="FFFFFF"/>
                </a:solidFill>
                <a:latin typeface="Arial MT"/>
                <a:cs typeface="Arial MT"/>
              </a:rPr>
              <a:t>5ire </a:t>
            </a:r>
            <a:r>
              <a:rPr dirty="0" sz="5300" spc="-14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00" spc="5">
                <a:solidFill>
                  <a:srgbClr val="FFFFFF"/>
                </a:solidFill>
                <a:latin typeface="Arial MT"/>
                <a:cs typeface="Arial MT"/>
              </a:rPr>
              <a:t>Blockchain?</a:t>
            </a:r>
            <a:endParaRPr sz="5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419590">
              <a:lnSpc>
                <a:spcPct val="100000"/>
              </a:lnSpc>
              <a:spcBef>
                <a:spcPts val="100"/>
              </a:spcBef>
              <a:tabLst>
                <a:tab pos="11871325" algn="l"/>
              </a:tabLst>
            </a:pPr>
            <a:r>
              <a:rPr dirty="0"/>
              <a:t>The	Quiz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64202" y="4453393"/>
            <a:ext cx="9324975" cy="1914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100"/>
              </a:spcBef>
            </a:pPr>
            <a:r>
              <a:rPr dirty="0" sz="5300" spc="5">
                <a:solidFill>
                  <a:srgbClr val="FFFFFF"/>
                </a:solidFill>
                <a:latin typeface="Arial MT"/>
                <a:cs typeface="Arial MT"/>
              </a:rPr>
              <a:t>Q2)</a:t>
            </a:r>
            <a:r>
              <a:rPr dirty="0" sz="53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00" spc="5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dirty="0" sz="53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53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00" spc="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53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00" spc="5">
                <a:solidFill>
                  <a:srgbClr val="FFFFFF"/>
                </a:solidFill>
                <a:latin typeface="Arial MT"/>
                <a:cs typeface="Arial MT"/>
              </a:rPr>
              <a:t>abbreviation</a:t>
            </a:r>
            <a:r>
              <a:rPr dirty="0" sz="53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0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dirty="0" sz="5300" spc="-14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00" spc="5">
                <a:solidFill>
                  <a:srgbClr val="FFFFFF"/>
                </a:solidFill>
                <a:latin typeface="Arial MT"/>
                <a:cs typeface="Arial MT"/>
              </a:rPr>
              <a:t>ESG?</a:t>
            </a:r>
            <a:endParaRPr sz="5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419590">
              <a:lnSpc>
                <a:spcPct val="100000"/>
              </a:lnSpc>
              <a:spcBef>
                <a:spcPts val="100"/>
              </a:spcBef>
              <a:tabLst>
                <a:tab pos="11871325" algn="l"/>
              </a:tabLst>
            </a:pPr>
            <a:r>
              <a:rPr dirty="0"/>
              <a:t>The	Quiz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64202" y="4588312"/>
            <a:ext cx="10073640" cy="835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300" spc="5">
                <a:solidFill>
                  <a:srgbClr val="FFFFFF"/>
                </a:solidFill>
                <a:latin typeface="Arial MT"/>
                <a:cs typeface="Arial MT"/>
              </a:rPr>
              <a:t>Q3)</a:t>
            </a:r>
            <a:r>
              <a:rPr dirty="0" sz="53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00" spc="5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dirty="0" sz="53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53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00" spc="5">
                <a:solidFill>
                  <a:srgbClr val="FFFFFF"/>
                </a:solidFill>
                <a:latin typeface="Arial MT"/>
                <a:cs typeface="Arial MT"/>
              </a:rPr>
              <a:t>Satoshi</a:t>
            </a:r>
            <a:r>
              <a:rPr dirty="0" sz="53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00" spc="5">
                <a:solidFill>
                  <a:srgbClr val="FFFFFF"/>
                </a:solidFill>
                <a:latin typeface="Arial MT"/>
                <a:cs typeface="Arial MT"/>
              </a:rPr>
              <a:t>Nakamoto?</a:t>
            </a:r>
            <a:endParaRPr sz="5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52400"/>
              <a:ext cx="18135599" cy="10134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6246" y="1"/>
            <a:ext cx="1531752" cy="59150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7725" y="400051"/>
            <a:ext cx="15306674" cy="14858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845012" y="3572233"/>
            <a:ext cx="4007485" cy="4563110"/>
          </a:xfrm>
          <a:custGeom>
            <a:avLst/>
            <a:gdLst/>
            <a:ahLst/>
            <a:cxnLst/>
            <a:rect l="l" t="t" r="r" b="b"/>
            <a:pathLst>
              <a:path w="4007484" h="4563109">
                <a:moveTo>
                  <a:pt x="0" y="4562969"/>
                </a:moveTo>
                <a:lnTo>
                  <a:pt x="4007264" y="4562969"/>
                </a:lnTo>
                <a:lnTo>
                  <a:pt x="4007264" y="0"/>
                </a:lnTo>
                <a:lnTo>
                  <a:pt x="0" y="0"/>
                </a:lnTo>
                <a:lnTo>
                  <a:pt x="0" y="4562969"/>
                </a:lnTo>
                <a:close/>
              </a:path>
            </a:pathLst>
          </a:custGeom>
          <a:solidFill>
            <a:srgbClr val="9EC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2272" y="3572242"/>
            <a:ext cx="8595360" cy="4563110"/>
          </a:xfrm>
          <a:custGeom>
            <a:avLst/>
            <a:gdLst/>
            <a:ahLst/>
            <a:cxnLst/>
            <a:rect l="l" t="t" r="r" b="b"/>
            <a:pathLst>
              <a:path w="8595360" h="4563109">
                <a:moveTo>
                  <a:pt x="8594941" y="0"/>
                </a:moveTo>
                <a:lnTo>
                  <a:pt x="4562653" y="0"/>
                </a:lnTo>
                <a:lnTo>
                  <a:pt x="0" y="0"/>
                </a:lnTo>
                <a:lnTo>
                  <a:pt x="0" y="4562970"/>
                </a:lnTo>
                <a:lnTo>
                  <a:pt x="4562653" y="4562970"/>
                </a:lnTo>
                <a:lnTo>
                  <a:pt x="8594941" y="4562970"/>
                </a:lnTo>
                <a:lnTo>
                  <a:pt x="8594941" y="0"/>
                </a:lnTo>
                <a:close/>
              </a:path>
            </a:pathLst>
          </a:custGeom>
          <a:solidFill>
            <a:srgbClr val="9EC4E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56246" y="9459573"/>
            <a:ext cx="1304924" cy="56197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61824" y="1"/>
              <a:ext cx="9626174" cy="65055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905376"/>
              <a:ext cx="11468099" cy="538162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35074" y="642464"/>
            <a:ext cx="4045585" cy="1203325"/>
          </a:xfrm>
          <a:prstGeom prst="rect"/>
        </p:spPr>
        <p:txBody>
          <a:bodyPr wrap="square" lIns="0" tIns="1771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dirty="0" sz="3750" spc="250">
                <a:latin typeface="Arial"/>
                <a:cs typeface="Arial"/>
              </a:rPr>
              <a:t>Idea</a:t>
            </a:r>
            <a:endParaRPr sz="3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dirty="0" sz="2250" spc="-10" b="0">
                <a:solidFill>
                  <a:srgbClr val="00579A"/>
                </a:solidFill>
                <a:latin typeface="Lucida Sans Unicode"/>
                <a:cs typeface="Lucida Sans Unicode"/>
              </a:rPr>
              <a:t>The</a:t>
            </a:r>
            <a:r>
              <a:rPr dirty="0" sz="2250" spc="-135" b="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2250" b="0">
                <a:solidFill>
                  <a:srgbClr val="00579A"/>
                </a:solidFill>
                <a:latin typeface="Lucida Sans Unicode"/>
                <a:cs typeface="Lucida Sans Unicode"/>
              </a:rPr>
              <a:t>5th</a:t>
            </a:r>
            <a:r>
              <a:rPr dirty="0" sz="2250" spc="-130" b="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10" b="0">
                <a:solidFill>
                  <a:srgbClr val="00579A"/>
                </a:solidFill>
                <a:latin typeface="Lucida Sans Unicode"/>
                <a:cs typeface="Lucida Sans Unicode"/>
              </a:rPr>
              <a:t>Industrial</a:t>
            </a:r>
            <a:r>
              <a:rPr dirty="0" sz="2250" spc="-130" b="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15" b="0">
                <a:solidFill>
                  <a:srgbClr val="00579A"/>
                </a:solidFill>
                <a:latin typeface="Lucida Sans Unicode"/>
                <a:cs typeface="Lucida Sans Unicode"/>
              </a:rPr>
              <a:t>Revolution</a:t>
            </a:r>
            <a:endParaRPr sz="22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21395" y="5128429"/>
            <a:ext cx="3263900" cy="1568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250" spc="55">
                <a:latin typeface="Lucida Sans Unicode"/>
                <a:cs typeface="Lucida Sans Unicode"/>
              </a:rPr>
              <a:t>Blockchain</a:t>
            </a:r>
            <a:r>
              <a:rPr dirty="0" sz="2250" spc="-135">
                <a:latin typeface="Lucida Sans Unicode"/>
                <a:cs typeface="Lucida Sans Unicode"/>
              </a:rPr>
              <a:t> </a:t>
            </a:r>
            <a:r>
              <a:rPr dirty="0" sz="2250" spc="60">
                <a:latin typeface="Lucida Sans Unicode"/>
                <a:cs typeface="Lucida Sans Unicode"/>
              </a:rPr>
              <a:t>technology </a:t>
            </a:r>
            <a:r>
              <a:rPr dirty="0" sz="2250" spc="-700">
                <a:latin typeface="Lucida Sans Unicode"/>
                <a:cs typeface="Lucida Sans Unicode"/>
              </a:rPr>
              <a:t> </a:t>
            </a:r>
            <a:r>
              <a:rPr dirty="0" sz="2250" spc="125">
                <a:latin typeface="Lucida Sans Unicode"/>
                <a:cs typeface="Lucida Sans Unicode"/>
              </a:rPr>
              <a:t>at </a:t>
            </a:r>
            <a:r>
              <a:rPr dirty="0" sz="2250" spc="50">
                <a:latin typeface="Lucida Sans Unicode"/>
                <a:cs typeface="Lucida Sans Unicode"/>
              </a:rPr>
              <a:t>the </a:t>
            </a:r>
            <a:r>
              <a:rPr dirty="0" sz="2250" spc="60">
                <a:latin typeface="Lucida Sans Unicode"/>
                <a:cs typeface="Lucida Sans Unicode"/>
              </a:rPr>
              <a:t>service </a:t>
            </a:r>
            <a:r>
              <a:rPr dirty="0" sz="2250" spc="-15">
                <a:latin typeface="Lucida Sans Unicode"/>
                <a:cs typeface="Lucida Sans Unicode"/>
              </a:rPr>
              <a:t>of </a:t>
            </a:r>
            <a:r>
              <a:rPr dirty="0" sz="2250" spc="-10">
                <a:latin typeface="Lucida Sans Unicode"/>
                <a:cs typeface="Lucida Sans Unicode"/>
              </a:rPr>
              <a:t> </a:t>
            </a:r>
            <a:r>
              <a:rPr dirty="0" sz="2250" spc="70">
                <a:latin typeface="Lucida Sans Unicode"/>
                <a:cs typeface="Lucida Sans Unicode"/>
              </a:rPr>
              <a:t>humanity</a:t>
            </a:r>
            <a:endParaRPr sz="22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47202" y="5128429"/>
            <a:ext cx="2794000" cy="1568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250" spc="-10">
                <a:latin typeface="Lucida Sans Unicode"/>
                <a:cs typeface="Lucida Sans Unicode"/>
              </a:rPr>
              <a:t>Transition</a:t>
            </a:r>
            <a:r>
              <a:rPr dirty="0" sz="2250" spc="-135">
                <a:latin typeface="Lucida Sans Unicode"/>
                <a:cs typeface="Lucida Sans Unicode"/>
              </a:rPr>
              <a:t> </a:t>
            </a:r>
            <a:r>
              <a:rPr dirty="0" sz="2250" spc="25">
                <a:latin typeface="Lucida Sans Unicode"/>
                <a:cs typeface="Lucida Sans Unicode"/>
              </a:rPr>
              <a:t>from</a:t>
            </a:r>
            <a:r>
              <a:rPr dirty="0" sz="2250" spc="-135">
                <a:latin typeface="Lucida Sans Unicode"/>
                <a:cs typeface="Lucida Sans Unicode"/>
              </a:rPr>
              <a:t> </a:t>
            </a:r>
            <a:r>
              <a:rPr dirty="0" sz="2250" spc="-45">
                <a:latin typeface="Lucida Sans Unicode"/>
                <a:cs typeface="Lucida Sans Unicode"/>
              </a:rPr>
              <a:t>for- </a:t>
            </a:r>
            <a:r>
              <a:rPr dirty="0" sz="2250" spc="-695">
                <a:latin typeface="Lucida Sans Unicode"/>
                <a:cs typeface="Lucida Sans Unicode"/>
              </a:rPr>
              <a:t> </a:t>
            </a:r>
            <a:r>
              <a:rPr dirty="0" sz="2250" spc="-25">
                <a:latin typeface="Lucida Sans Unicode"/>
                <a:cs typeface="Lucida Sans Unicode"/>
              </a:rPr>
              <a:t>profit </a:t>
            </a:r>
            <a:r>
              <a:rPr dirty="0" sz="2250" spc="15">
                <a:latin typeface="Lucida Sans Unicode"/>
                <a:cs typeface="Lucida Sans Unicode"/>
              </a:rPr>
              <a:t>to </a:t>
            </a:r>
            <a:r>
              <a:rPr dirty="0" sz="2250">
                <a:latin typeface="Lucida Sans Unicode"/>
                <a:cs typeface="Lucida Sans Unicode"/>
              </a:rPr>
              <a:t>for-benefit </a:t>
            </a:r>
            <a:r>
              <a:rPr dirty="0" sz="2250" spc="-700">
                <a:latin typeface="Lucida Sans Unicode"/>
                <a:cs typeface="Lucida Sans Unicode"/>
              </a:rPr>
              <a:t> </a:t>
            </a:r>
            <a:r>
              <a:rPr dirty="0" sz="2250" spc="114">
                <a:latin typeface="Lucida Sans Unicode"/>
                <a:cs typeface="Lucida Sans Unicode"/>
              </a:rPr>
              <a:t>paradigm</a:t>
            </a:r>
            <a:endParaRPr sz="22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50750" y="5128429"/>
            <a:ext cx="3044825" cy="1568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50000"/>
              </a:lnSpc>
              <a:spcBef>
                <a:spcPts val="100"/>
              </a:spcBef>
            </a:pPr>
            <a:r>
              <a:rPr dirty="0" sz="2250" spc="-5">
                <a:latin typeface="Lucida Sans Unicode"/>
                <a:cs typeface="Lucida Sans Unicode"/>
              </a:rPr>
              <a:t>Aligning </a:t>
            </a:r>
            <a:r>
              <a:rPr dirty="0" sz="2250" spc="45">
                <a:latin typeface="Lucida Sans Unicode"/>
                <a:cs typeface="Lucida Sans Unicode"/>
              </a:rPr>
              <a:t>KPI-based </a:t>
            </a:r>
            <a:r>
              <a:rPr dirty="0" sz="2250" spc="50">
                <a:latin typeface="Lucida Sans Unicode"/>
                <a:cs typeface="Lucida Sans Unicode"/>
              </a:rPr>
              <a:t> </a:t>
            </a:r>
            <a:r>
              <a:rPr dirty="0" sz="2250" spc="85">
                <a:latin typeface="Lucida Sans Unicode"/>
                <a:cs typeface="Lucida Sans Unicode"/>
              </a:rPr>
              <a:t>performance</a:t>
            </a:r>
            <a:r>
              <a:rPr dirty="0" sz="2250" spc="-150">
                <a:latin typeface="Lucida Sans Unicode"/>
                <a:cs typeface="Lucida Sans Unicode"/>
              </a:rPr>
              <a:t> </a:t>
            </a:r>
            <a:r>
              <a:rPr dirty="0" sz="2250" spc="5">
                <a:latin typeface="Lucida Sans Unicode"/>
                <a:cs typeface="Lucida Sans Unicode"/>
              </a:rPr>
              <a:t>with</a:t>
            </a:r>
            <a:r>
              <a:rPr dirty="0" sz="2250" spc="-145">
                <a:latin typeface="Lucida Sans Unicode"/>
                <a:cs typeface="Lucida Sans Unicode"/>
              </a:rPr>
              <a:t> </a:t>
            </a:r>
            <a:r>
              <a:rPr dirty="0" sz="2250" spc="-65">
                <a:latin typeface="Lucida Sans Unicode"/>
                <a:cs typeface="Lucida Sans Unicode"/>
              </a:rPr>
              <a:t>UN </a:t>
            </a:r>
            <a:r>
              <a:rPr dirty="0" sz="2250" spc="-695">
                <a:latin typeface="Lucida Sans Unicode"/>
                <a:cs typeface="Lucida Sans Unicode"/>
              </a:rPr>
              <a:t> </a:t>
            </a:r>
            <a:r>
              <a:rPr dirty="0" sz="2250" spc="40">
                <a:latin typeface="Lucida Sans Unicode"/>
                <a:cs typeface="Lucida Sans Unicode"/>
              </a:rPr>
              <a:t>SDGs</a:t>
            </a:r>
            <a:endParaRPr sz="22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7725" y="0"/>
            <a:ext cx="17440275" cy="6429375"/>
            <a:chOff x="847725" y="0"/>
            <a:chExt cx="17440275" cy="6429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6575" y="0"/>
              <a:ext cx="11401424" cy="64293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7725" y="400050"/>
              <a:ext cx="7858124" cy="14477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7175" y="4213630"/>
              <a:ext cx="2428874" cy="47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7175" y="3213505"/>
              <a:ext cx="2428874" cy="476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7175" y="5213755"/>
              <a:ext cx="2428874" cy="476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7175" y="6213880"/>
              <a:ext cx="2428874" cy="4762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77175" y="7214005"/>
            <a:ext cx="2428874" cy="476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77175" y="8214130"/>
            <a:ext cx="2428874" cy="476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58450" y="2984905"/>
            <a:ext cx="5362574" cy="54863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81250" y="4775605"/>
            <a:ext cx="1819274" cy="18383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48311" y="3861205"/>
            <a:ext cx="1676399" cy="3714749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47786" y="2984905"/>
            <a:ext cx="11458575" cy="7226300"/>
            <a:chOff x="47786" y="2984905"/>
            <a:chExt cx="11458575" cy="722630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67586" y="2984905"/>
              <a:ext cx="1676399" cy="54959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86" y="4733925"/>
              <a:ext cx="11458574" cy="5476874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756246" y="9459572"/>
            <a:ext cx="1304924" cy="561974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235074" y="756760"/>
            <a:ext cx="6986905" cy="1050925"/>
          </a:xfrm>
          <a:prstGeom prst="rect"/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3750" spc="-75">
                <a:latin typeface="Arial"/>
                <a:cs typeface="Arial"/>
              </a:rPr>
              <a:t>T</a:t>
            </a:r>
            <a:r>
              <a:rPr dirty="0" sz="3750" spc="235">
                <a:latin typeface="Arial"/>
                <a:cs typeface="Arial"/>
              </a:rPr>
              <a:t>h</a:t>
            </a:r>
            <a:r>
              <a:rPr dirty="0" sz="3750" spc="220">
                <a:latin typeface="Arial"/>
                <a:cs typeface="Arial"/>
              </a:rPr>
              <a:t>e</a:t>
            </a:r>
            <a:r>
              <a:rPr dirty="0" sz="3750" spc="-250">
                <a:latin typeface="Arial"/>
                <a:cs typeface="Arial"/>
              </a:rPr>
              <a:t> </a:t>
            </a:r>
            <a:r>
              <a:rPr dirty="0" sz="3750" spc="350">
                <a:latin typeface="Arial"/>
                <a:cs typeface="Arial"/>
              </a:rPr>
              <a:t>5</a:t>
            </a:r>
            <a:r>
              <a:rPr dirty="0" sz="3750" spc="60">
                <a:latin typeface="Arial"/>
                <a:cs typeface="Arial"/>
              </a:rPr>
              <a:t>i</a:t>
            </a:r>
            <a:r>
              <a:rPr dirty="0" sz="3750" spc="145">
                <a:latin typeface="Arial"/>
                <a:cs typeface="Arial"/>
              </a:rPr>
              <a:t>r</a:t>
            </a:r>
            <a:r>
              <a:rPr dirty="0" sz="3750" spc="220">
                <a:latin typeface="Arial"/>
                <a:cs typeface="Arial"/>
              </a:rPr>
              <a:t>e</a:t>
            </a:r>
            <a:r>
              <a:rPr dirty="0" sz="3750" spc="-250">
                <a:latin typeface="Arial"/>
                <a:cs typeface="Arial"/>
              </a:rPr>
              <a:t> </a:t>
            </a:r>
            <a:r>
              <a:rPr dirty="0" sz="3750" spc="-195">
                <a:latin typeface="Arial"/>
                <a:cs typeface="Arial"/>
              </a:rPr>
              <a:t>S</a:t>
            </a:r>
            <a:r>
              <a:rPr dirty="0" sz="3750" spc="95">
                <a:latin typeface="Arial"/>
                <a:cs typeface="Arial"/>
              </a:rPr>
              <a:t>o</a:t>
            </a:r>
            <a:r>
              <a:rPr dirty="0" sz="3750" spc="150">
                <a:latin typeface="Arial"/>
                <a:cs typeface="Arial"/>
              </a:rPr>
              <a:t>lu</a:t>
            </a:r>
            <a:r>
              <a:rPr dirty="0" sz="3750" spc="270">
                <a:latin typeface="Arial"/>
                <a:cs typeface="Arial"/>
              </a:rPr>
              <a:t>t</a:t>
            </a:r>
            <a:r>
              <a:rPr dirty="0" sz="3750" spc="80">
                <a:latin typeface="Arial"/>
                <a:cs typeface="Arial"/>
              </a:rPr>
              <a:t>io</a:t>
            </a:r>
            <a:r>
              <a:rPr dirty="0" sz="3750" spc="235">
                <a:latin typeface="Arial"/>
                <a:cs typeface="Arial"/>
              </a:rPr>
              <a:t>n</a:t>
            </a:r>
            <a:endParaRPr sz="3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2250" spc="45" b="0">
                <a:solidFill>
                  <a:srgbClr val="00579A"/>
                </a:solidFill>
                <a:latin typeface="Lucida Sans Unicode"/>
                <a:cs typeface="Lucida Sans Unicode"/>
              </a:rPr>
              <a:t>Sustainable,</a:t>
            </a:r>
            <a:r>
              <a:rPr dirty="0" sz="2250" spc="-125" b="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80" b="0">
                <a:solidFill>
                  <a:srgbClr val="00579A"/>
                </a:solidFill>
                <a:latin typeface="Lucida Sans Unicode"/>
                <a:cs typeface="Lucida Sans Unicode"/>
              </a:rPr>
              <a:t>secure</a:t>
            </a:r>
            <a:r>
              <a:rPr dirty="0" sz="2250" spc="-120" b="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140" b="0">
                <a:solidFill>
                  <a:srgbClr val="00579A"/>
                </a:solidFill>
                <a:latin typeface="Lucida Sans Unicode"/>
                <a:cs typeface="Lucida Sans Unicode"/>
              </a:rPr>
              <a:t>and</a:t>
            </a:r>
            <a:r>
              <a:rPr dirty="0" sz="2250" spc="-120" b="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5" b="0">
                <a:solidFill>
                  <a:srgbClr val="00579A"/>
                </a:solidFill>
                <a:latin typeface="Lucida Sans Unicode"/>
                <a:cs typeface="Lucida Sans Unicode"/>
              </a:rPr>
              <a:t>user-friendly</a:t>
            </a:r>
            <a:r>
              <a:rPr dirty="0" sz="2250" spc="-120" b="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55" b="0">
                <a:solidFill>
                  <a:srgbClr val="00579A"/>
                </a:solidFill>
                <a:latin typeface="Lucida Sans Unicode"/>
                <a:cs typeface="Lucida Sans Unicode"/>
              </a:rPr>
              <a:t>Blockchain</a:t>
            </a:r>
            <a:endParaRPr sz="22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49248" y="3364948"/>
            <a:ext cx="913765" cy="615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04470">
              <a:lnSpc>
                <a:spcPct val="129200"/>
              </a:lnSpc>
              <a:spcBef>
                <a:spcPts val="100"/>
              </a:spcBef>
            </a:pPr>
            <a:r>
              <a:rPr dirty="0" sz="1500" spc="-100" b="1">
                <a:solidFill>
                  <a:srgbClr val="0093D0"/>
                </a:solidFill>
                <a:latin typeface="Arial"/>
                <a:cs typeface="Arial"/>
              </a:rPr>
              <a:t>USER </a:t>
            </a:r>
            <a:r>
              <a:rPr dirty="0" sz="1500" spc="-95" b="1">
                <a:solidFill>
                  <a:srgbClr val="0093D0"/>
                </a:solidFill>
                <a:latin typeface="Arial"/>
                <a:cs typeface="Arial"/>
              </a:rPr>
              <a:t> </a:t>
            </a:r>
            <a:r>
              <a:rPr dirty="0" sz="1500" spc="-100" b="1">
                <a:solidFill>
                  <a:srgbClr val="0093D0"/>
                </a:solidFill>
                <a:latin typeface="Arial"/>
                <a:cs typeface="Arial"/>
              </a:rPr>
              <a:t>F</a:t>
            </a:r>
            <a:r>
              <a:rPr dirty="0" sz="1500" spc="-110" b="1">
                <a:solidFill>
                  <a:srgbClr val="0093D0"/>
                </a:solidFill>
                <a:latin typeface="Arial"/>
                <a:cs typeface="Arial"/>
              </a:rPr>
              <a:t>R</a:t>
            </a:r>
            <a:r>
              <a:rPr dirty="0" sz="1500" spc="25" b="1">
                <a:solidFill>
                  <a:srgbClr val="0093D0"/>
                </a:solidFill>
                <a:latin typeface="Arial"/>
                <a:cs typeface="Arial"/>
              </a:rPr>
              <a:t>I</a:t>
            </a:r>
            <a:r>
              <a:rPr dirty="0" sz="1500" spc="-190" b="1">
                <a:solidFill>
                  <a:srgbClr val="0093D0"/>
                </a:solidFill>
                <a:latin typeface="Arial"/>
                <a:cs typeface="Arial"/>
              </a:rPr>
              <a:t>E</a:t>
            </a:r>
            <a:r>
              <a:rPr dirty="0" sz="1500" spc="40" b="1">
                <a:solidFill>
                  <a:srgbClr val="0093D0"/>
                </a:solidFill>
                <a:latin typeface="Arial"/>
                <a:cs typeface="Arial"/>
              </a:rPr>
              <a:t>N</a:t>
            </a:r>
            <a:r>
              <a:rPr dirty="0" sz="1500" spc="5" b="1">
                <a:solidFill>
                  <a:srgbClr val="0093D0"/>
                </a:solidFill>
                <a:latin typeface="Arial"/>
                <a:cs typeface="Arial"/>
              </a:rPr>
              <a:t>D</a:t>
            </a:r>
            <a:r>
              <a:rPr dirty="0" sz="1500" spc="-204" b="1">
                <a:solidFill>
                  <a:srgbClr val="0093D0"/>
                </a:solidFill>
                <a:latin typeface="Arial"/>
                <a:cs typeface="Arial"/>
              </a:rPr>
              <a:t>L</a:t>
            </a:r>
            <a:r>
              <a:rPr dirty="0" sz="1500" spc="5" b="1">
                <a:solidFill>
                  <a:srgbClr val="0093D0"/>
                </a:solidFill>
                <a:latin typeface="Arial"/>
                <a:cs typeface="Arial"/>
              </a:rPr>
              <a:t>Y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64832" y="6339828"/>
            <a:ext cx="1444625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1620" marR="5080" indent="-249554">
              <a:lnSpc>
                <a:spcPct val="158300"/>
              </a:lnSpc>
              <a:spcBef>
                <a:spcPts val="100"/>
              </a:spcBef>
            </a:pPr>
            <a:r>
              <a:rPr dirty="0" sz="1500" spc="-30" b="1">
                <a:solidFill>
                  <a:srgbClr val="0093D0"/>
                </a:solidFill>
                <a:latin typeface="Arial"/>
                <a:cs typeface="Arial"/>
              </a:rPr>
              <a:t>U</a:t>
            </a:r>
            <a:r>
              <a:rPr dirty="0" sz="1500" spc="40" b="1">
                <a:solidFill>
                  <a:srgbClr val="0093D0"/>
                </a:solidFill>
                <a:latin typeface="Arial"/>
                <a:cs typeface="Arial"/>
              </a:rPr>
              <a:t>N</a:t>
            </a:r>
            <a:r>
              <a:rPr dirty="0" sz="1500" spc="-65" b="1">
                <a:solidFill>
                  <a:srgbClr val="0093D0"/>
                </a:solidFill>
                <a:latin typeface="Arial"/>
                <a:cs typeface="Arial"/>
              </a:rPr>
              <a:t>P</a:t>
            </a:r>
            <a:r>
              <a:rPr dirty="0" sz="1500" spc="20" b="1">
                <a:solidFill>
                  <a:srgbClr val="0093D0"/>
                </a:solidFill>
                <a:latin typeface="Arial"/>
                <a:cs typeface="Arial"/>
              </a:rPr>
              <a:t>A</a:t>
            </a:r>
            <a:r>
              <a:rPr dirty="0" sz="1500" spc="-110" b="1">
                <a:solidFill>
                  <a:srgbClr val="0093D0"/>
                </a:solidFill>
                <a:latin typeface="Arial"/>
                <a:cs typeface="Arial"/>
              </a:rPr>
              <a:t>R</a:t>
            </a:r>
            <a:r>
              <a:rPr dirty="0" sz="1500" spc="20" b="1">
                <a:solidFill>
                  <a:srgbClr val="0093D0"/>
                </a:solidFill>
                <a:latin typeface="Arial"/>
                <a:cs typeface="Arial"/>
              </a:rPr>
              <a:t>A</a:t>
            </a:r>
            <a:r>
              <a:rPr dirty="0" sz="1500" spc="-204" b="1">
                <a:solidFill>
                  <a:srgbClr val="0093D0"/>
                </a:solidFill>
                <a:latin typeface="Arial"/>
                <a:cs typeface="Arial"/>
              </a:rPr>
              <a:t>LL</a:t>
            </a:r>
            <a:r>
              <a:rPr dirty="0" sz="1500" spc="-190" b="1">
                <a:solidFill>
                  <a:srgbClr val="0093D0"/>
                </a:solidFill>
                <a:latin typeface="Arial"/>
                <a:cs typeface="Arial"/>
              </a:rPr>
              <a:t>E</a:t>
            </a:r>
            <a:r>
              <a:rPr dirty="0" sz="1500" spc="-204" b="1">
                <a:solidFill>
                  <a:srgbClr val="0093D0"/>
                </a:solidFill>
                <a:latin typeface="Arial"/>
                <a:cs typeface="Arial"/>
              </a:rPr>
              <a:t>L</a:t>
            </a:r>
            <a:r>
              <a:rPr dirty="0" sz="1500" spc="-190" b="1">
                <a:solidFill>
                  <a:srgbClr val="0093D0"/>
                </a:solidFill>
                <a:latin typeface="Arial"/>
                <a:cs typeface="Arial"/>
              </a:rPr>
              <a:t>E</a:t>
            </a:r>
            <a:r>
              <a:rPr dirty="0" sz="1500" b="1">
                <a:solidFill>
                  <a:srgbClr val="0093D0"/>
                </a:solidFill>
                <a:latin typeface="Arial"/>
                <a:cs typeface="Arial"/>
              </a:rPr>
              <a:t>D  </a:t>
            </a:r>
            <a:r>
              <a:rPr dirty="0" sz="1500" spc="-45" b="1">
                <a:solidFill>
                  <a:srgbClr val="0093D0"/>
                </a:solidFill>
                <a:latin typeface="Arial"/>
                <a:cs typeface="Arial"/>
              </a:rPr>
              <a:t>SECURITY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15581" y="4320528"/>
            <a:ext cx="1362075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8300"/>
              </a:lnSpc>
              <a:spcBef>
                <a:spcPts val="100"/>
              </a:spcBef>
            </a:pPr>
            <a:r>
              <a:rPr dirty="0" sz="1500" spc="35" b="1">
                <a:solidFill>
                  <a:srgbClr val="0093D0"/>
                </a:solidFill>
                <a:latin typeface="Arial"/>
                <a:cs typeface="Arial"/>
              </a:rPr>
              <a:t>COMMUNITY </a:t>
            </a:r>
            <a:r>
              <a:rPr dirty="0" sz="1500" spc="40" b="1">
                <a:solidFill>
                  <a:srgbClr val="0093D0"/>
                </a:solidFill>
                <a:latin typeface="Arial"/>
                <a:cs typeface="Arial"/>
              </a:rPr>
              <a:t> </a:t>
            </a:r>
            <a:r>
              <a:rPr dirty="0" sz="1500" spc="-25" b="1">
                <a:solidFill>
                  <a:srgbClr val="0093D0"/>
                </a:solidFill>
                <a:latin typeface="Arial"/>
                <a:cs typeface="Arial"/>
              </a:rPr>
              <a:t>G</a:t>
            </a:r>
            <a:r>
              <a:rPr dirty="0" sz="1500" spc="10" b="1">
                <a:solidFill>
                  <a:srgbClr val="0093D0"/>
                </a:solidFill>
                <a:latin typeface="Arial"/>
                <a:cs typeface="Arial"/>
              </a:rPr>
              <a:t>O</a:t>
            </a:r>
            <a:r>
              <a:rPr dirty="0" sz="1500" spc="90" b="1">
                <a:solidFill>
                  <a:srgbClr val="0093D0"/>
                </a:solidFill>
                <a:latin typeface="Arial"/>
                <a:cs typeface="Arial"/>
              </a:rPr>
              <a:t>V</a:t>
            </a:r>
            <a:r>
              <a:rPr dirty="0" sz="1500" spc="-190" b="1">
                <a:solidFill>
                  <a:srgbClr val="0093D0"/>
                </a:solidFill>
                <a:latin typeface="Arial"/>
                <a:cs typeface="Arial"/>
              </a:rPr>
              <a:t>E</a:t>
            </a:r>
            <a:r>
              <a:rPr dirty="0" sz="1500" spc="-110" b="1">
                <a:solidFill>
                  <a:srgbClr val="0093D0"/>
                </a:solidFill>
                <a:latin typeface="Arial"/>
                <a:cs typeface="Arial"/>
              </a:rPr>
              <a:t>R</a:t>
            </a:r>
            <a:r>
              <a:rPr dirty="0" sz="1500" spc="40" b="1">
                <a:solidFill>
                  <a:srgbClr val="0093D0"/>
                </a:solidFill>
                <a:latin typeface="Arial"/>
                <a:cs typeface="Arial"/>
              </a:rPr>
              <a:t>N</a:t>
            </a:r>
            <a:r>
              <a:rPr dirty="0" sz="1500" spc="20" b="1">
                <a:solidFill>
                  <a:srgbClr val="0093D0"/>
                </a:solidFill>
                <a:latin typeface="Arial"/>
                <a:cs typeface="Arial"/>
              </a:rPr>
              <a:t>A</a:t>
            </a:r>
            <a:r>
              <a:rPr dirty="0" sz="1500" spc="40" b="1">
                <a:solidFill>
                  <a:srgbClr val="0093D0"/>
                </a:solidFill>
                <a:latin typeface="Arial"/>
                <a:cs typeface="Arial"/>
              </a:rPr>
              <a:t>N</a:t>
            </a:r>
            <a:r>
              <a:rPr dirty="0" sz="1500" spc="55" b="1">
                <a:solidFill>
                  <a:srgbClr val="0093D0"/>
                </a:solidFill>
                <a:latin typeface="Arial"/>
                <a:cs typeface="Arial"/>
              </a:rPr>
              <a:t>C</a:t>
            </a:r>
            <a:r>
              <a:rPr dirty="0" sz="1500" spc="-190" b="1">
                <a:solidFill>
                  <a:srgbClr val="0093D0"/>
                </a:solidFill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92344" y="7330428"/>
            <a:ext cx="1770380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73355">
              <a:lnSpc>
                <a:spcPct val="158300"/>
              </a:lnSpc>
              <a:spcBef>
                <a:spcPts val="100"/>
              </a:spcBef>
            </a:pPr>
            <a:r>
              <a:rPr dirty="0" sz="1500" spc="-65" b="1">
                <a:solidFill>
                  <a:srgbClr val="0093D0"/>
                </a:solidFill>
                <a:latin typeface="Arial"/>
                <a:cs typeface="Arial"/>
              </a:rPr>
              <a:t>MULTILAYERED </a:t>
            </a:r>
            <a:r>
              <a:rPr dirty="0" sz="1500" spc="-60" b="1">
                <a:solidFill>
                  <a:srgbClr val="0093D0"/>
                </a:solidFill>
                <a:latin typeface="Arial"/>
                <a:cs typeface="Arial"/>
              </a:rPr>
              <a:t> </a:t>
            </a:r>
            <a:r>
              <a:rPr dirty="0" sz="1500" spc="25" b="1">
                <a:solidFill>
                  <a:srgbClr val="0093D0"/>
                </a:solidFill>
                <a:latin typeface="Arial"/>
                <a:cs typeface="Arial"/>
              </a:rPr>
              <a:t>I</a:t>
            </a:r>
            <a:r>
              <a:rPr dirty="0" sz="1500" spc="40" b="1">
                <a:solidFill>
                  <a:srgbClr val="0093D0"/>
                </a:solidFill>
                <a:latin typeface="Arial"/>
                <a:cs typeface="Arial"/>
              </a:rPr>
              <a:t>N</a:t>
            </a:r>
            <a:r>
              <a:rPr dirty="0" sz="1500" spc="-30" b="1">
                <a:solidFill>
                  <a:srgbClr val="0093D0"/>
                </a:solidFill>
                <a:latin typeface="Arial"/>
                <a:cs typeface="Arial"/>
              </a:rPr>
              <a:t>T</a:t>
            </a:r>
            <a:r>
              <a:rPr dirty="0" sz="1500" spc="-190" b="1">
                <a:solidFill>
                  <a:srgbClr val="0093D0"/>
                </a:solidFill>
                <a:latin typeface="Arial"/>
                <a:cs typeface="Arial"/>
              </a:rPr>
              <a:t>E</a:t>
            </a:r>
            <a:r>
              <a:rPr dirty="0" sz="1500" spc="-110" b="1">
                <a:solidFill>
                  <a:srgbClr val="0093D0"/>
                </a:solidFill>
                <a:latin typeface="Arial"/>
                <a:cs typeface="Arial"/>
              </a:rPr>
              <a:t>R</a:t>
            </a:r>
            <a:r>
              <a:rPr dirty="0" sz="1500" spc="10" b="1">
                <a:solidFill>
                  <a:srgbClr val="0093D0"/>
                </a:solidFill>
                <a:latin typeface="Arial"/>
                <a:cs typeface="Arial"/>
              </a:rPr>
              <a:t>O</a:t>
            </a:r>
            <a:r>
              <a:rPr dirty="0" sz="1500" spc="-65" b="1">
                <a:solidFill>
                  <a:srgbClr val="0093D0"/>
                </a:solidFill>
                <a:latin typeface="Arial"/>
                <a:cs typeface="Arial"/>
              </a:rPr>
              <a:t>P</a:t>
            </a:r>
            <a:r>
              <a:rPr dirty="0" sz="1500" spc="-190" b="1">
                <a:solidFill>
                  <a:srgbClr val="0093D0"/>
                </a:solidFill>
                <a:latin typeface="Arial"/>
                <a:cs typeface="Arial"/>
              </a:rPr>
              <a:t>E</a:t>
            </a:r>
            <a:r>
              <a:rPr dirty="0" sz="1500" spc="-110" b="1">
                <a:solidFill>
                  <a:srgbClr val="0093D0"/>
                </a:solidFill>
                <a:latin typeface="Arial"/>
                <a:cs typeface="Arial"/>
              </a:rPr>
              <a:t>R</a:t>
            </a:r>
            <a:r>
              <a:rPr dirty="0" sz="1500" spc="20" b="1">
                <a:solidFill>
                  <a:srgbClr val="0093D0"/>
                </a:solidFill>
                <a:latin typeface="Arial"/>
                <a:cs typeface="Arial"/>
              </a:rPr>
              <a:t>A</a:t>
            </a:r>
            <a:r>
              <a:rPr dirty="0" sz="1500" spc="-95" b="1">
                <a:solidFill>
                  <a:srgbClr val="0093D0"/>
                </a:solidFill>
                <a:latin typeface="Arial"/>
                <a:cs typeface="Arial"/>
              </a:rPr>
              <a:t>B</a:t>
            </a:r>
            <a:r>
              <a:rPr dirty="0" sz="1500" spc="25" b="1">
                <a:solidFill>
                  <a:srgbClr val="0093D0"/>
                </a:solidFill>
                <a:latin typeface="Arial"/>
                <a:cs typeface="Arial"/>
              </a:rPr>
              <a:t>I</a:t>
            </a:r>
            <a:r>
              <a:rPr dirty="0" sz="1500" spc="-204" b="1">
                <a:solidFill>
                  <a:srgbClr val="0093D0"/>
                </a:solidFill>
                <a:latin typeface="Arial"/>
                <a:cs typeface="Arial"/>
              </a:rPr>
              <a:t>L</a:t>
            </a:r>
            <a:r>
              <a:rPr dirty="0" sz="1500" spc="25" b="1">
                <a:solidFill>
                  <a:srgbClr val="0093D0"/>
                </a:solidFill>
                <a:latin typeface="Arial"/>
                <a:cs typeface="Arial"/>
              </a:rPr>
              <a:t>I</a:t>
            </a:r>
            <a:r>
              <a:rPr dirty="0" sz="1500" spc="-30" b="1">
                <a:solidFill>
                  <a:srgbClr val="0093D0"/>
                </a:solidFill>
                <a:latin typeface="Arial"/>
                <a:cs typeface="Arial"/>
              </a:rPr>
              <a:t>T</a:t>
            </a:r>
            <a:r>
              <a:rPr dirty="0" sz="1500" spc="5" b="1">
                <a:solidFill>
                  <a:srgbClr val="0093D0"/>
                </a:solidFill>
                <a:latin typeface="Arial"/>
                <a:cs typeface="Arial"/>
              </a:rPr>
              <a:t>Y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82527" y="5684154"/>
            <a:ext cx="1755139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65" b="1">
                <a:solidFill>
                  <a:srgbClr val="0093D0"/>
                </a:solidFill>
                <a:latin typeface="Arial"/>
                <a:cs typeface="Arial"/>
              </a:rPr>
              <a:t>P</a:t>
            </a:r>
            <a:r>
              <a:rPr dirty="0" sz="1500" spc="-110" b="1">
                <a:solidFill>
                  <a:srgbClr val="0093D0"/>
                </a:solidFill>
                <a:latin typeface="Arial"/>
                <a:cs typeface="Arial"/>
              </a:rPr>
              <a:t>R</a:t>
            </a:r>
            <a:r>
              <a:rPr dirty="0" sz="1500" spc="10" b="1">
                <a:solidFill>
                  <a:srgbClr val="0093D0"/>
                </a:solidFill>
                <a:latin typeface="Arial"/>
                <a:cs typeface="Arial"/>
              </a:rPr>
              <a:t>OO</a:t>
            </a:r>
            <a:r>
              <a:rPr dirty="0" sz="1500" spc="-100" b="1">
                <a:solidFill>
                  <a:srgbClr val="0093D0"/>
                </a:solidFill>
                <a:latin typeface="Arial"/>
                <a:cs typeface="Arial"/>
              </a:rPr>
              <a:t>F</a:t>
            </a:r>
            <a:r>
              <a:rPr dirty="0" sz="1500" spc="-100" b="1">
                <a:solidFill>
                  <a:srgbClr val="0093D0"/>
                </a:solidFill>
                <a:latin typeface="Arial"/>
                <a:cs typeface="Arial"/>
              </a:rPr>
              <a:t> </a:t>
            </a:r>
            <a:r>
              <a:rPr dirty="0" sz="1500" spc="10" b="1">
                <a:solidFill>
                  <a:srgbClr val="0093D0"/>
                </a:solidFill>
                <a:latin typeface="Arial"/>
                <a:cs typeface="Arial"/>
              </a:rPr>
              <a:t>O</a:t>
            </a:r>
            <a:r>
              <a:rPr dirty="0" sz="1500" spc="-100" b="1">
                <a:solidFill>
                  <a:srgbClr val="0093D0"/>
                </a:solidFill>
                <a:latin typeface="Arial"/>
                <a:cs typeface="Arial"/>
              </a:rPr>
              <a:t>F</a:t>
            </a:r>
            <a:r>
              <a:rPr dirty="0" sz="1500" spc="-100" b="1">
                <a:solidFill>
                  <a:srgbClr val="0093D0"/>
                </a:solidFill>
                <a:latin typeface="Arial"/>
                <a:cs typeface="Arial"/>
              </a:rPr>
              <a:t> </a:t>
            </a:r>
            <a:r>
              <a:rPr dirty="0" sz="1500" spc="-95" b="1">
                <a:solidFill>
                  <a:srgbClr val="0093D0"/>
                </a:solidFill>
                <a:latin typeface="Arial"/>
                <a:cs typeface="Arial"/>
              </a:rPr>
              <a:t>B</a:t>
            </a:r>
            <a:r>
              <a:rPr dirty="0" sz="1500" spc="-190" b="1">
                <a:solidFill>
                  <a:srgbClr val="0093D0"/>
                </a:solidFill>
                <a:latin typeface="Arial"/>
                <a:cs typeface="Arial"/>
              </a:rPr>
              <a:t>E</a:t>
            </a:r>
            <a:r>
              <a:rPr dirty="0" sz="1500" spc="40" b="1">
                <a:solidFill>
                  <a:srgbClr val="0093D0"/>
                </a:solidFill>
                <a:latin typeface="Arial"/>
                <a:cs typeface="Arial"/>
              </a:rPr>
              <a:t>N</a:t>
            </a:r>
            <a:r>
              <a:rPr dirty="0" sz="1500" spc="-190" b="1">
                <a:solidFill>
                  <a:srgbClr val="0093D0"/>
                </a:solidFill>
                <a:latin typeface="Arial"/>
                <a:cs typeface="Arial"/>
              </a:rPr>
              <a:t>E</a:t>
            </a:r>
            <a:r>
              <a:rPr dirty="0" sz="1500" spc="-100" b="1">
                <a:solidFill>
                  <a:srgbClr val="0093D0"/>
                </a:solidFill>
                <a:latin typeface="Arial"/>
                <a:cs typeface="Arial"/>
              </a:rPr>
              <a:t>F</a:t>
            </a:r>
            <a:r>
              <a:rPr dirty="0" sz="1500" spc="25" b="1">
                <a:solidFill>
                  <a:srgbClr val="0093D0"/>
                </a:solidFill>
                <a:latin typeface="Arial"/>
                <a:cs typeface="Arial"/>
              </a:rPr>
              <a:t>I</a:t>
            </a:r>
            <a:r>
              <a:rPr dirty="0" sz="1500" spc="-30" b="1">
                <a:solidFill>
                  <a:srgbClr val="0093D0"/>
                </a:solidFill>
                <a:latin typeface="Arial"/>
                <a:cs typeface="Arial"/>
              </a:rPr>
              <a:t>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646987" y="4841025"/>
            <a:ext cx="358775" cy="1854835"/>
          </a:xfrm>
          <a:prstGeom prst="rect">
            <a:avLst/>
          </a:prstGeom>
        </p:spPr>
        <p:txBody>
          <a:bodyPr wrap="square" lIns="0" tIns="2730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5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8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653474" y="4282080"/>
            <a:ext cx="358775" cy="2893695"/>
          </a:xfrm>
          <a:prstGeom prst="rect">
            <a:avLst/>
          </a:prstGeom>
        </p:spPr>
        <p:txBody>
          <a:bodyPr wrap="square" lIns="0" tIns="2730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5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567874" y="5002408"/>
            <a:ext cx="358775" cy="1443355"/>
          </a:xfrm>
          <a:prstGeom prst="rect">
            <a:avLst/>
          </a:prstGeom>
        </p:spPr>
        <p:txBody>
          <a:bodyPr wrap="square" lIns="0" tIns="2730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850" spc="-80" b="1">
                <a:solidFill>
                  <a:srgbClr val="FFFFFF"/>
                </a:solidFill>
                <a:latin typeface="Arial"/>
                <a:cs typeface="Arial"/>
              </a:rPr>
              <a:t>BUSINESSES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669817" y="4883158"/>
            <a:ext cx="502920" cy="1769745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850" spc="-560">
                <a:solidFill>
                  <a:srgbClr val="0093D0"/>
                </a:solidFill>
                <a:latin typeface="Lucida Sans Unicode"/>
                <a:cs typeface="Lucida Sans Unicode"/>
              </a:rPr>
              <a:t>D</a:t>
            </a:r>
            <a:r>
              <a:rPr dirty="0" baseline="-30555" sz="3000" spc="-839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50" spc="-560">
                <a:solidFill>
                  <a:srgbClr val="0093D0"/>
                </a:solidFill>
                <a:latin typeface="Lucida Sans Unicode"/>
                <a:cs typeface="Lucida Sans Unicode"/>
              </a:rPr>
              <a:t>EV</a:t>
            </a:r>
            <a:r>
              <a:rPr dirty="0" baseline="-30555" sz="3000" spc="-839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50" spc="-560">
                <a:solidFill>
                  <a:srgbClr val="0093D0"/>
                </a:solidFill>
                <a:latin typeface="Lucida Sans Unicode"/>
                <a:cs typeface="Lucida Sans Unicode"/>
              </a:rPr>
              <a:t>E</a:t>
            </a:r>
            <a:r>
              <a:rPr dirty="0" baseline="-30555" sz="3000" spc="-839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850" spc="-560">
                <a:solidFill>
                  <a:srgbClr val="0093D0"/>
                </a:solidFill>
                <a:latin typeface="Lucida Sans Unicode"/>
                <a:cs typeface="Lucida Sans Unicode"/>
              </a:rPr>
              <a:t>L</a:t>
            </a:r>
            <a:r>
              <a:rPr dirty="0" baseline="-30555" sz="3000" spc="-839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50" spc="-560">
                <a:solidFill>
                  <a:srgbClr val="0093D0"/>
                </a:solidFill>
                <a:latin typeface="Lucida Sans Unicode"/>
                <a:cs typeface="Lucida Sans Unicode"/>
              </a:rPr>
              <a:t>O</a:t>
            </a:r>
            <a:r>
              <a:rPr dirty="0" baseline="-30555" sz="3000" spc="-839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50" spc="-560">
                <a:solidFill>
                  <a:srgbClr val="0093D0"/>
                </a:solidFill>
                <a:latin typeface="Lucida Sans Unicode"/>
                <a:cs typeface="Lucida Sans Unicode"/>
              </a:rPr>
              <a:t>P</a:t>
            </a:r>
            <a:r>
              <a:rPr dirty="0" baseline="-30555" sz="3000" spc="-839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50" spc="-560">
                <a:solidFill>
                  <a:srgbClr val="0093D0"/>
                </a:solidFill>
                <a:latin typeface="Lucida Sans Unicode"/>
                <a:cs typeface="Lucida Sans Unicode"/>
              </a:rPr>
              <a:t>E</a:t>
            </a:r>
            <a:r>
              <a:rPr dirty="0" baseline="-30555" sz="3000" spc="-839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50" spc="-560">
                <a:solidFill>
                  <a:srgbClr val="0093D0"/>
                </a:solidFill>
                <a:latin typeface="Lucida Sans Unicode"/>
                <a:cs typeface="Lucida Sans Unicode"/>
              </a:rPr>
              <a:t>RS</a:t>
            </a:r>
            <a:r>
              <a:rPr dirty="0" baseline="-30555" sz="3000" spc="-839" b="1">
                <a:solidFill>
                  <a:srgbClr val="FFFFFF"/>
                </a:solidFill>
                <a:latin typeface="Arial"/>
                <a:cs typeface="Arial"/>
              </a:rPr>
              <a:t>ERS</a:t>
            </a:r>
            <a:endParaRPr baseline="-30555" sz="3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407990" y="5373999"/>
            <a:ext cx="585470" cy="681355"/>
          </a:xfrm>
          <a:prstGeom prst="rect">
            <a:avLst/>
          </a:prstGeom>
        </p:spPr>
        <p:txBody>
          <a:bodyPr wrap="square" lIns="0" tIns="7620" rIns="0" bIns="0" rtlCol="0" vert="vert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60"/>
              </a:spcBef>
            </a:pPr>
            <a:r>
              <a:rPr dirty="0" sz="1650" spc="-55" b="1">
                <a:solidFill>
                  <a:srgbClr val="FFFFFF"/>
                </a:solidFill>
                <a:latin typeface="Arial"/>
                <a:cs typeface="Arial"/>
              </a:rPr>
              <a:t>END </a:t>
            </a:r>
            <a:r>
              <a:rPr dirty="0" sz="165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65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5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5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49775" y="9704055"/>
            <a:ext cx="4804410" cy="22732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300" spc="20" b="1">
                <a:solidFill>
                  <a:srgbClr val="0093D0"/>
                </a:solidFill>
                <a:latin typeface="Arial"/>
                <a:cs typeface="Arial"/>
              </a:rPr>
              <a:t>UN</a:t>
            </a:r>
            <a:r>
              <a:rPr dirty="0" sz="1300" spc="-90" b="1">
                <a:solidFill>
                  <a:srgbClr val="0093D0"/>
                </a:solidFill>
                <a:latin typeface="Arial"/>
                <a:cs typeface="Arial"/>
              </a:rPr>
              <a:t> </a:t>
            </a:r>
            <a:r>
              <a:rPr dirty="0" sz="1300" spc="-15" b="1">
                <a:solidFill>
                  <a:srgbClr val="0093D0"/>
                </a:solidFill>
                <a:latin typeface="Arial"/>
                <a:cs typeface="Arial"/>
              </a:rPr>
              <a:t>SDG</a:t>
            </a:r>
            <a:r>
              <a:rPr dirty="0" sz="1300" spc="-10" b="1">
                <a:solidFill>
                  <a:srgbClr val="0093D0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0093D0"/>
                </a:solidFill>
                <a:latin typeface="Lucida Sans Unicode"/>
                <a:cs typeface="Lucida Sans Unicode"/>
              </a:rPr>
              <a:t>-</a:t>
            </a:r>
            <a:r>
              <a:rPr dirty="0" sz="1300" spc="-60">
                <a:solidFill>
                  <a:srgbClr val="0093D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20">
                <a:solidFill>
                  <a:srgbClr val="0093D0"/>
                </a:solidFill>
                <a:latin typeface="Lucida Sans Unicode"/>
                <a:cs typeface="Lucida Sans Unicode"/>
              </a:rPr>
              <a:t>United</a:t>
            </a:r>
            <a:r>
              <a:rPr dirty="0" sz="1300" spc="-65">
                <a:solidFill>
                  <a:srgbClr val="0093D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25">
                <a:solidFill>
                  <a:srgbClr val="0093D0"/>
                </a:solidFill>
                <a:latin typeface="Lucida Sans Unicode"/>
                <a:cs typeface="Lucida Sans Unicode"/>
              </a:rPr>
              <a:t>Nations</a:t>
            </a:r>
            <a:r>
              <a:rPr dirty="0" sz="1300" spc="-60">
                <a:solidFill>
                  <a:srgbClr val="0093D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50">
                <a:solidFill>
                  <a:srgbClr val="0093D0"/>
                </a:solidFill>
                <a:latin typeface="Lucida Sans Unicode"/>
                <a:cs typeface="Lucida Sans Unicode"/>
              </a:rPr>
              <a:t>Sustainable</a:t>
            </a:r>
            <a:r>
              <a:rPr dirty="0" sz="1300" spc="-60">
                <a:solidFill>
                  <a:srgbClr val="0093D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45">
                <a:solidFill>
                  <a:srgbClr val="0093D0"/>
                </a:solidFill>
                <a:latin typeface="Lucida Sans Unicode"/>
                <a:cs typeface="Lucida Sans Unicode"/>
              </a:rPr>
              <a:t>Development</a:t>
            </a:r>
            <a:r>
              <a:rPr dirty="0" sz="1300" spc="-65">
                <a:solidFill>
                  <a:srgbClr val="0093D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55">
                <a:solidFill>
                  <a:srgbClr val="0093D0"/>
                </a:solidFill>
                <a:latin typeface="Lucida Sans Unicode"/>
                <a:cs typeface="Lucida Sans Unicode"/>
              </a:rPr>
              <a:t>Goals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769474" y="9705930"/>
            <a:ext cx="3749675" cy="22732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300" spc="-75" b="1">
                <a:solidFill>
                  <a:srgbClr val="0093D0"/>
                </a:solidFill>
                <a:latin typeface="Arial"/>
                <a:cs typeface="Arial"/>
              </a:rPr>
              <a:t>ESG</a:t>
            </a:r>
            <a:r>
              <a:rPr dirty="0" sz="1300" spc="-15" b="1">
                <a:solidFill>
                  <a:srgbClr val="0093D0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0093D0"/>
                </a:solidFill>
                <a:latin typeface="Lucida Sans Unicode"/>
                <a:cs typeface="Lucida Sans Unicode"/>
              </a:rPr>
              <a:t>-</a:t>
            </a:r>
            <a:r>
              <a:rPr dirty="0" sz="1300" spc="-60">
                <a:solidFill>
                  <a:srgbClr val="0093D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30">
                <a:solidFill>
                  <a:srgbClr val="0093D0"/>
                </a:solidFill>
                <a:latin typeface="Lucida Sans Unicode"/>
                <a:cs typeface="Lucida Sans Unicode"/>
              </a:rPr>
              <a:t>Environmental</a:t>
            </a:r>
            <a:r>
              <a:rPr dirty="0" sz="1300" spc="-60">
                <a:solidFill>
                  <a:srgbClr val="0093D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50">
                <a:solidFill>
                  <a:srgbClr val="0093D0"/>
                </a:solidFill>
                <a:latin typeface="Lucida Sans Unicode"/>
                <a:cs typeface="Lucida Sans Unicode"/>
              </a:rPr>
              <a:t>Social</a:t>
            </a:r>
            <a:r>
              <a:rPr dirty="0" sz="1300" spc="-60">
                <a:solidFill>
                  <a:srgbClr val="0093D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95">
                <a:solidFill>
                  <a:srgbClr val="0093D0"/>
                </a:solidFill>
                <a:latin typeface="Lucida Sans Unicode"/>
                <a:cs typeface="Lucida Sans Unicode"/>
              </a:rPr>
              <a:t>and</a:t>
            </a:r>
            <a:r>
              <a:rPr dirty="0" sz="1300" spc="-60">
                <a:solidFill>
                  <a:srgbClr val="0093D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70">
                <a:solidFill>
                  <a:srgbClr val="0093D0"/>
                </a:solidFill>
                <a:latin typeface="Lucida Sans Unicode"/>
                <a:cs typeface="Lucida Sans Unicode"/>
              </a:rPr>
              <a:t>Governance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635199" y="9679293"/>
            <a:ext cx="41275" cy="40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0">
                <a:latin typeface="Arial MT"/>
                <a:cs typeface="Arial MT"/>
              </a:rPr>
              <a:t>‹</a:t>
            </a:r>
            <a:r>
              <a:rPr dirty="0" sz="100" spc="-5">
                <a:latin typeface="Arial MT"/>
                <a:cs typeface="Arial MT"/>
              </a:rPr>
              <a:t>#</a:t>
            </a:r>
            <a:r>
              <a:rPr dirty="0" sz="100">
                <a:latin typeface="Arial MT"/>
                <a:cs typeface="Arial MT"/>
              </a:rPr>
              <a:t>›</a:t>
            </a:r>
            <a:endParaRPr sz="1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90676" y="5313645"/>
            <a:ext cx="739140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30" marR="5080" indent="-24765">
              <a:lnSpc>
                <a:spcPct val="115599"/>
              </a:lnSpc>
              <a:spcBef>
                <a:spcPts val="100"/>
              </a:spcBef>
            </a:pPr>
            <a:r>
              <a:rPr dirty="0" sz="2000" spc="-6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2000" spc="-100" b="1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dirty="0" sz="20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6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000" spc="70" b="1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dirty="0" sz="2000" spc="-60" b="1">
                <a:solidFill>
                  <a:srgbClr val="FFFFFF"/>
                </a:solidFill>
                <a:latin typeface="Arial"/>
                <a:cs typeface="Arial"/>
              </a:rPr>
              <a:t>SDGs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46232" y="4980380"/>
            <a:ext cx="1080770" cy="143510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2000" spc="175" b="1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dirty="0" sz="2000" spc="85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2000" spc="280" b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20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14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-114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 spc="-7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  <a:p>
            <a:pPr algn="ctr" marL="20320" marR="13335">
              <a:lnSpc>
                <a:spcPct val="115599"/>
              </a:lnSpc>
            </a:pPr>
            <a:r>
              <a:rPr dirty="0" sz="2000" spc="70" b="1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dirty="0" sz="20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Sources </a:t>
            </a:r>
            <a:r>
              <a:rPr dirty="0" sz="2000" spc="-5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7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000" spc="5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000" spc="2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000" spc="6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55" b="1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dirty="0" sz="2000" spc="4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02455" y="4829569"/>
            <a:ext cx="1148080" cy="1787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171450">
              <a:lnSpc>
                <a:spcPct val="115599"/>
              </a:lnSpc>
              <a:spcBef>
                <a:spcPts val="100"/>
              </a:spcBef>
            </a:pP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1.2 </a:t>
            </a:r>
            <a:r>
              <a:rPr dirty="0" sz="2000" spc="30" b="1">
                <a:solidFill>
                  <a:srgbClr val="FFFFFF"/>
                </a:solidFill>
                <a:latin typeface="Arial"/>
                <a:cs typeface="Arial"/>
              </a:rPr>
              <a:t>BN </a:t>
            </a:r>
            <a:r>
              <a:rPr dirty="0" sz="20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14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000" spc="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105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000" spc="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6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000" spc="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3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  <a:p>
            <a:pPr algn="just" marL="179070" marR="169545" indent="53340">
              <a:lnSpc>
                <a:spcPct val="115599"/>
              </a:lnSpc>
            </a:pPr>
            <a:r>
              <a:rPr dirty="0" sz="2000" spc="50" b="1">
                <a:solidFill>
                  <a:srgbClr val="FFFFFF"/>
                </a:solidFill>
                <a:latin typeface="Arial"/>
                <a:cs typeface="Arial"/>
              </a:rPr>
              <a:t>eable </a:t>
            </a:r>
            <a:r>
              <a:rPr dirty="0" sz="2000" spc="-5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70" b="1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dirty="0" sz="20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3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000" spc="2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000" spc="1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spc="3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000" spc="16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000" spc="-12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4829174" cy="102869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47725" y="3"/>
            <a:ext cx="17440275" cy="6096000"/>
            <a:chOff x="847725" y="3"/>
            <a:chExt cx="17440275" cy="6096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29025" y="3"/>
              <a:ext cx="7558973" cy="6095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725" y="323853"/>
              <a:ext cx="15306674" cy="14858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756246" y="9459583"/>
            <a:ext cx="1304924" cy="5619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34351" y="4428375"/>
            <a:ext cx="1028699" cy="97154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1460698" y="4210350"/>
            <a:ext cx="638175" cy="1190625"/>
            <a:chOff x="11460698" y="4210350"/>
            <a:chExt cx="638175" cy="1190625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70223" y="4219875"/>
              <a:ext cx="609599" cy="11715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36898" y="4257975"/>
              <a:ext cx="552449" cy="11334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03573" y="4353225"/>
              <a:ext cx="428624" cy="9429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60698" y="4210350"/>
              <a:ext cx="638174" cy="11906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94048" y="4343700"/>
              <a:ext cx="447674" cy="9620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41673" y="4534200"/>
              <a:ext cx="352424" cy="657224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155656" y="4524851"/>
            <a:ext cx="781049" cy="78104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235074" y="806925"/>
            <a:ext cx="5045075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195">
                <a:latin typeface="Arial"/>
                <a:cs typeface="Arial"/>
              </a:rPr>
              <a:t>S</a:t>
            </a:r>
            <a:r>
              <a:rPr dirty="0" sz="3750" spc="235">
                <a:latin typeface="Arial"/>
                <a:cs typeface="Arial"/>
              </a:rPr>
              <a:t>u</a:t>
            </a:r>
            <a:r>
              <a:rPr dirty="0" sz="3750" spc="5">
                <a:latin typeface="Arial"/>
                <a:cs typeface="Arial"/>
              </a:rPr>
              <a:t>s</a:t>
            </a:r>
            <a:r>
              <a:rPr dirty="0" sz="3750" spc="270">
                <a:latin typeface="Arial"/>
                <a:cs typeface="Arial"/>
              </a:rPr>
              <a:t>t</a:t>
            </a:r>
            <a:r>
              <a:rPr dirty="0" sz="3750" spc="459">
                <a:latin typeface="Arial"/>
                <a:cs typeface="Arial"/>
              </a:rPr>
              <a:t>a</a:t>
            </a:r>
            <a:r>
              <a:rPr dirty="0" sz="3750" spc="60">
                <a:latin typeface="Arial"/>
                <a:cs typeface="Arial"/>
              </a:rPr>
              <a:t>i</a:t>
            </a:r>
            <a:r>
              <a:rPr dirty="0" sz="3750" spc="235">
                <a:latin typeface="Arial"/>
                <a:cs typeface="Arial"/>
              </a:rPr>
              <a:t>n</a:t>
            </a:r>
            <a:r>
              <a:rPr dirty="0" sz="3750" spc="459">
                <a:latin typeface="Arial"/>
                <a:cs typeface="Arial"/>
              </a:rPr>
              <a:t>a</a:t>
            </a:r>
            <a:r>
              <a:rPr dirty="0" sz="3750" spc="254">
                <a:latin typeface="Arial"/>
                <a:cs typeface="Arial"/>
              </a:rPr>
              <a:t>b</a:t>
            </a:r>
            <a:r>
              <a:rPr dirty="0" sz="3750" spc="114">
                <a:latin typeface="Arial"/>
                <a:cs typeface="Arial"/>
              </a:rPr>
              <a:t>ilit</a:t>
            </a:r>
            <a:r>
              <a:rPr dirty="0" sz="3750" spc="280">
                <a:latin typeface="Arial"/>
                <a:cs typeface="Arial"/>
              </a:rPr>
              <a:t>y</a:t>
            </a:r>
            <a:r>
              <a:rPr dirty="0" sz="3750" spc="-250">
                <a:latin typeface="Arial"/>
                <a:cs typeface="Arial"/>
              </a:rPr>
              <a:t> </a:t>
            </a:r>
            <a:r>
              <a:rPr dirty="0" sz="3750" spc="315">
                <a:latin typeface="Arial"/>
                <a:cs typeface="Arial"/>
              </a:rPr>
              <a:t>M</a:t>
            </a:r>
            <a:r>
              <a:rPr dirty="0" sz="3750" spc="95">
                <a:latin typeface="Arial"/>
                <a:cs typeface="Arial"/>
              </a:rPr>
              <a:t>o</a:t>
            </a:r>
            <a:r>
              <a:rPr dirty="0" sz="3750" spc="254">
                <a:latin typeface="Arial"/>
                <a:cs typeface="Arial"/>
              </a:rPr>
              <a:t>d</a:t>
            </a:r>
            <a:r>
              <a:rPr dirty="0" sz="3750" spc="220">
                <a:latin typeface="Arial"/>
                <a:cs typeface="Arial"/>
              </a:rPr>
              <a:t>e</a:t>
            </a:r>
            <a:r>
              <a:rPr dirty="0" sz="3750" spc="60">
                <a:latin typeface="Arial"/>
                <a:cs typeface="Arial"/>
              </a:rPr>
              <a:t>l</a:t>
            </a:r>
            <a:endParaRPr sz="37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38579" y="5030837"/>
            <a:ext cx="3615054" cy="703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92780" algn="l"/>
              </a:tabLst>
            </a:pPr>
            <a:r>
              <a:rPr dirty="0" sz="3750" spc="-165" b="1">
                <a:solidFill>
                  <a:srgbClr val="00579A"/>
                </a:solidFill>
                <a:latin typeface="Arial"/>
                <a:cs typeface="Arial"/>
              </a:rPr>
              <a:t>P</a:t>
            </a:r>
            <a:r>
              <a:rPr dirty="0" sz="3750" spc="145" b="1">
                <a:solidFill>
                  <a:srgbClr val="00579A"/>
                </a:solidFill>
                <a:latin typeface="Arial"/>
                <a:cs typeface="Arial"/>
              </a:rPr>
              <a:t>r</a:t>
            </a:r>
            <a:r>
              <a:rPr dirty="0" sz="3750" spc="95" b="1">
                <a:solidFill>
                  <a:srgbClr val="00579A"/>
                </a:solidFill>
                <a:latin typeface="Arial"/>
                <a:cs typeface="Arial"/>
              </a:rPr>
              <a:t>oo</a:t>
            </a:r>
            <a:r>
              <a:rPr dirty="0" sz="3750" spc="100" b="1">
                <a:solidFill>
                  <a:srgbClr val="00579A"/>
                </a:solidFill>
                <a:latin typeface="Arial"/>
                <a:cs typeface="Arial"/>
              </a:rPr>
              <a:t>f</a:t>
            </a:r>
            <a:r>
              <a:rPr dirty="0" sz="3750" spc="-250" b="1">
                <a:solidFill>
                  <a:srgbClr val="00579A"/>
                </a:solidFill>
                <a:latin typeface="Arial"/>
                <a:cs typeface="Arial"/>
              </a:rPr>
              <a:t> </a:t>
            </a:r>
            <a:r>
              <a:rPr dirty="0" sz="3750" spc="95" b="1">
                <a:solidFill>
                  <a:srgbClr val="00579A"/>
                </a:solidFill>
                <a:latin typeface="Arial"/>
                <a:cs typeface="Arial"/>
              </a:rPr>
              <a:t>o</a:t>
            </a:r>
            <a:r>
              <a:rPr dirty="0" sz="3750" spc="100" b="1">
                <a:solidFill>
                  <a:srgbClr val="00579A"/>
                </a:solidFill>
                <a:latin typeface="Arial"/>
                <a:cs typeface="Arial"/>
              </a:rPr>
              <a:t>f</a:t>
            </a:r>
            <a:r>
              <a:rPr dirty="0" sz="3750" spc="-250" b="1">
                <a:solidFill>
                  <a:srgbClr val="00579A"/>
                </a:solidFill>
                <a:latin typeface="Arial"/>
                <a:cs typeface="Arial"/>
              </a:rPr>
              <a:t> </a:t>
            </a:r>
            <a:r>
              <a:rPr dirty="0" sz="3750" spc="350" b="1">
                <a:solidFill>
                  <a:srgbClr val="00579A"/>
                </a:solidFill>
                <a:latin typeface="Arial"/>
                <a:cs typeface="Arial"/>
              </a:rPr>
              <a:t>5</a:t>
            </a:r>
            <a:r>
              <a:rPr dirty="0" sz="3750" spc="60" b="1">
                <a:solidFill>
                  <a:srgbClr val="00579A"/>
                </a:solidFill>
                <a:latin typeface="Arial"/>
                <a:cs typeface="Arial"/>
              </a:rPr>
              <a:t>i</a:t>
            </a:r>
            <a:r>
              <a:rPr dirty="0" sz="3750" spc="145" b="1">
                <a:solidFill>
                  <a:srgbClr val="00579A"/>
                </a:solidFill>
                <a:latin typeface="Arial"/>
                <a:cs typeface="Arial"/>
              </a:rPr>
              <a:t>r</a:t>
            </a:r>
            <a:r>
              <a:rPr dirty="0" sz="3750" spc="220" b="1">
                <a:solidFill>
                  <a:srgbClr val="00579A"/>
                </a:solidFill>
                <a:latin typeface="Arial"/>
                <a:cs typeface="Arial"/>
              </a:rPr>
              <a:t>e</a:t>
            </a:r>
            <a:r>
              <a:rPr dirty="0" sz="3750" b="1">
                <a:solidFill>
                  <a:srgbClr val="00579A"/>
                </a:solidFill>
                <a:latin typeface="Arial"/>
                <a:cs typeface="Arial"/>
              </a:rPr>
              <a:t>	</a:t>
            </a:r>
            <a:r>
              <a:rPr dirty="0" baseline="-2496" sz="6675" spc="-487">
                <a:solidFill>
                  <a:srgbClr val="44536A"/>
                </a:solidFill>
                <a:latin typeface="Lucida Sans Unicode"/>
                <a:cs typeface="Lucida Sans Unicode"/>
              </a:rPr>
              <a:t>=</a:t>
            </a:r>
            <a:endParaRPr baseline="-2496" sz="6675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46076" y="5793227"/>
            <a:ext cx="3618229" cy="535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50" spc="-5">
                <a:solidFill>
                  <a:srgbClr val="00579A"/>
                </a:solidFill>
                <a:latin typeface="Lucida Sans Unicode"/>
                <a:cs typeface="Lucida Sans Unicode"/>
              </a:rPr>
              <a:t>Proof</a:t>
            </a:r>
            <a:r>
              <a:rPr dirty="0" sz="3350" spc="-19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25">
                <a:solidFill>
                  <a:srgbClr val="00579A"/>
                </a:solidFill>
                <a:latin typeface="Lucida Sans Unicode"/>
                <a:cs typeface="Lucida Sans Unicode"/>
              </a:rPr>
              <a:t>of</a:t>
            </a:r>
            <a:r>
              <a:rPr dirty="0" sz="3350" spc="-185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35">
                <a:solidFill>
                  <a:srgbClr val="00579A"/>
                </a:solidFill>
                <a:latin typeface="Lucida Sans Unicode"/>
                <a:cs typeface="Lucida Sans Unicode"/>
              </a:rPr>
              <a:t>Benefit</a:t>
            </a:r>
            <a:r>
              <a:rPr dirty="0" sz="3350" spc="-185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375">
                <a:solidFill>
                  <a:srgbClr val="00579A"/>
                </a:solidFill>
                <a:latin typeface="Lucida Sans Unicode"/>
                <a:cs typeface="Lucida Sans Unicode"/>
              </a:rPr>
              <a:t>+</a:t>
            </a:r>
            <a:endParaRPr sz="33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42529" y="5793227"/>
            <a:ext cx="3333115" cy="535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50" spc="-5">
                <a:solidFill>
                  <a:srgbClr val="00579A"/>
                </a:solidFill>
                <a:latin typeface="Lucida Sans Unicode"/>
                <a:cs typeface="Lucida Sans Unicode"/>
              </a:rPr>
              <a:t>Proof</a:t>
            </a:r>
            <a:r>
              <a:rPr dirty="0" sz="3350" spc="-200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25">
                <a:solidFill>
                  <a:srgbClr val="00579A"/>
                </a:solidFill>
                <a:latin typeface="Lucida Sans Unicode"/>
                <a:cs typeface="Lucida Sans Unicode"/>
              </a:rPr>
              <a:t>of</a:t>
            </a:r>
            <a:r>
              <a:rPr dirty="0" sz="3350" spc="-195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100">
                <a:solidFill>
                  <a:srgbClr val="00579A"/>
                </a:solidFill>
                <a:latin typeface="Lucida Sans Unicode"/>
                <a:cs typeface="Lucida Sans Unicode"/>
              </a:rPr>
              <a:t>Stake</a:t>
            </a:r>
            <a:r>
              <a:rPr dirty="0" sz="3350" spc="-195">
                <a:solidFill>
                  <a:srgbClr val="00579A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375">
                <a:solidFill>
                  <a:srgbClr val="00579A"/>
                </a:solidFill>
                <a:latin typeface="Lucida Sans Unicode"/>
                <a:cs typeface="Lucida Sans Unicode"/>
              </a:rPr>
              <a:t>+</a:t>
            </a:r>
            <a:endParaRPr sz="33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284763" y="5793227"/>
            <a:ext cx="2040889" cy="535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50">
                <a:solidFill>
                  <a:srgbClr val="00579A"/>
                </a:solidFill>
                <a:latin typeface="Lucida Sans Unicode"/>
                <a:cs typeface="Lucida Sans Unicode"/>
              </a:rPr>
              <a:t>Reliability</a:t>
            </a:r>
            <a:endParaRPr sz="3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47725" y="400050"/>
              <a:ext cx="63500" cy="1428750"/>
            </a:xfrm>
            <a:custGeom>
              <a:avLst/>
              <a:gdLst/>
              <a:ahLst/>
              <a:cxnLst/>
              <a:rect l="l" t="t" r="r" b="b"/>
              <a:pathLst>
                <a:path w="63500" h="1428750">
                  <a:moveTo>
                    <a:pt x="0" y="0"/>
                  </a:moveTo>
                  <a:lnTo>
                    <a:pt x="63500" y="0"/>
                  </a:lnTo>
                  <a:lnTo>
                    <a:pt x="63500" y="1428749"/>
                  </a:lnTo>
                  <a:lnTo>
                    <a:pt x="0" y="1428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9048" y="0"/>
              <a:ext cx="7758950" cy="65055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56246" y="9459573"/>
              <a:ext cx="1304924" cy="5619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191249" cy="102869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7886" y="2116645"/>
              <a:ext cx="12049124" cy="713422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54124" y="825975"/>
            <a:ext cx="4870450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645">
                <a:latin typeface="Trebuchet MS"/>
                <a:cs typeface="Trebuchet MS"/>
              </a:rPr>
              <a:t>M</a:t>
            </a:r>
            <a:r>
              <a:rPr dirty="0" sz="3750" spc="545">
                <a:latin typeface="Trebuchet MS"/>
                <a:cs typeface="Trebuchet MS"/>
              </a:rPr>
              <a:t>a</a:t>
            </a:r>
            <a:r>
              <a:rPr dirty="0" sz="3750">
                <a:latin typeface="Trebuchet MS"/>
                <a:cs typeface="Trebuchet MS"/>
              </a:rPr>
              <a:t>r</a:t>
            </a:r>
            <a:r>
              <a:rPr dirty="0" sz="3750" spc="260">
                <a:latin typeface="Trebuchet MS"/>
                <a:cs typeface="Trebuchet MS"/>
              </a:rPr>
              <a:t>k</a:t>
            </a:r>
            <a:r>
              <a:rPr dirty="0" sz="3750" spc="150">
                <a:latin typeface="Trebuchet MS"/>
                <a:cs typeface="Trebuchet MS"/>
              </a:rPr>
              <a:t>e</a:t>
            </a:r>
            <a:r>
              <a:rPr dirty="0" sz="3750" spc="35">
                <a:latin typeface="Trebuchet MS"/>
                <a:cs typeface="Trebuchet MS"/>
              </a:rPr>
              <a:t>t</a:t>
            </a:r>
            <a:r>
              <a:rPr dirty="0" sz="3750" spc="-335">
                <a:latin typeface="Trebuchet MS"/>
                <a:cs typeface="Trebuchet MS"/>
              </a:rPr>
              <a:t> </a:t>
            </a:r>
            <a:r>
              <a:rPr dirty="0" sz="3750" spc="310">
                <a:latin typeface="Trebuchet MS"/>
                <a:cs typeface="Trebuchet MS"/>
              </a:rPr>
              <a:t>O</a:t>
            </a:r>
            <a:r>
              <a:rPr dirty="0" sz="3750" spc="360">
                <a:latin typeface="Trebuchet MS"/>
                <a:cs typeface="Trebuchet MS"/>
              </a:rPr>
              <a:t>pp</a:t>
            </a:r>
            <a:r>
              <a:rPr dirty="0" sz="3750" spc="265">
                <a:latin typeface="Trebuchet MS"/>
                <a:cs typeface="Trebuchet MS"/>
              </a:rPr>
              <a:t>o</a:t>
            </a:r>
            <a:r>
              <a:rPr dirty="0" sz="3750">
                <a:latin typeface="Trebuchet MS"/>
                <a:cs typeface="Trebuchet MS"/>
              </a:rPr>
              <a:t>r</a:t>
            </a:r>
            <a:r>
              <a:rPr dirty="0" sz="3750" spc="35">
                <a:latin typeface="Trebuchet MS"/>
                <a:cs typeface="Trebuchet MS"/>
              </a:rPr>
              <a:t>t</a:t>
            </a:r>
            <a:r>
              <a:rPr dirty="0" sz="3750" spc="310">
                <a:latin typeface="Trebuchet MS"/>
                <a:cs typeface="Trebuchet MS"/>
              </a:rPr>
              <a:t>u</a:t>
            </a:r>
            <a:r>
              <a:rPr dirty="0" sz="3750" spc="310">
                <a:latin typeface="Trebuchet MS"/>
                <a:cs typeface="Trebuchet MS"/>
              </a:rPr>
              <a:t>n</a:t>
            </a:r>
            <a:r>
              <a:rPr dirty="0" sz="3750" spc="10">
                <a:latin typeface="Trebuchet MS"/>
                <a:cs typeface="Trebuchet MS"/>
              </a:rPr>
              <a:t>it</a:t>
            </a:r>
            <a:r>
              <a:rPr dirty="0" sz="3750" spc="365">
                <a:latin typeface="Trebuchet MS"/>
                <a:cs typeface="Trebuchet MS"/>
              </a:rPr>
              <a:t>y</a:t>
            </a:r>
            <a:endParaRPr sz="3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05400" y="1952625"/>
            <a:ext cx="7429500" cy="8001000"/>
            <a:chOff x="5105400" y="1952625"/>
            <a:chExt cx="7429500" cy="8001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4225" y="3819525"/>
              <a:ext cx="3371849" cy="33718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1250" y="3095625"/>
              <a:ext cx="5191124" cy="50577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4775" y="6838950"/>
              <a:ext cx="2114549" cy="21145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7650" y="6981825"/>
              <a:ext cx="1838324" cy="18383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7875" y="6124575"/>
              <a:ext cx="1990724" cy="19907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81700" y="6248400"/>
              <a:ext cx="1752599" cy="17525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9800" y="6229350"/>
              <a:ext cx="1781174" cy="17811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44100" y="6343650"/>
              <a:ext cx="1552574" cy="15525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5600" y="2362200"/>
              <a:ext cx="2114549" cy="21145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05650" y="2762250"/>
              <a:ext cx="1314449" cy="13144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15400" y="2400300"/>
              <a:ext cx="2038349" cy="20383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58275" y="2543175"/>
              <a:ext cx="1752599" cy="17525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67925" y="3829050"/>
              <a:ext cx="2143124" cy="21431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58425" y="4010025"/>
              <a:ext cx="1762124" cy="17621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38775" y="3829050"/>
              <a:ext cx="2143124" cy="21431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48325" y="4029075"/>
              <a:ext cx="1724024" cy="17240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05400" y="1952625"/>
              <a:ext cx="7429498" cy="742949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91375" y="8810625"/>
              <a:ext cx="1142999" cy="1142999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582525" y="4381500"/>
            <a:ext cx="1142999" cy="114299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153900" y="6657975"/>
            <a:ext cx="1142999" cy="114299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2011025" y="2676525"/>
            <a:ext cx="1142999" cy="1142999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847725" y="400050"/>
            <a:ext cx="63500" cy="1428750"/>
          </a:xfrm>
          <a:custGeom>
            <a:avLst/>
            <a:gdLst/>
            <a:ahLst/>
            <a:cxnLst/>
            <a:rect l="l" t="t" r="r" b="b"/>
            <a:pathLst>
              <a:path w="63500" h="1428750">
                <a:moveTo>
                  <a:pt x="0" y="0"/>
                </a:moveTo>
                <a:lnTo>
                  <a:pt x="63500" y="0"/>
                </a:lnTo>
                <a:lnTo>
                  <a:pt x="63500" y="1428749"/>
                </a:lnTo>
                <a:lnTo>
                  <a:pt x="0" y="1428749"/>
                </a:lnTo>
                <a:lnTo>
                  <a:pt x="0" y="0"/>
                </a:lnTo>
                <a:close/>
              </a:path>
            </a:pathLst>
          </a:custGeom>
          <a:solidFill>
            <a:srgbClr val="00F0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829425" y="0"/>
            <a:ext cx="11458574" cy="6505574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1838325" y="4495800"/>
            <a:ext cx="885825" cy="885825"/>
            <a:chOff x="1838325" y="4495800"/>
            <a:chExt cx="885825" cy="885825"/>
          </a:xfrm>
        </p:grpSpPr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38325" y="4495800"/>
              <a:ext cx="885824" cy="8858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76450" y="4667250"/>
              <a:ext cx="371474" cy="485774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238375" y="6705600"/>
            <a:ext cx="885824" cy="885824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3095625" y="2867025"/>
            <a:ext cx="885825" cy="885825"/>
            <a:chOff x="3095625" y="2867025"/>
            <a:chExt cx="885825" cy="885825"/>
          </a:xfrm>
        </p:grpSpPr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95625" y="2867025"/>
              <a:ext cx="885824" cy="88582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38525" y="3305175"/>
              <a:ext cx="66674" cy="1142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286125" y="3048000"/>
              <a:ext cx="466724" cy="466724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2409825" y="6877050"/>
            <a:ext cx="514350" cy="514350"/>
            <a:chOff x="2409825" y="6877050"/>
            <a:chExt cx="514350" cy="514350"/>
          </a:xfrm>
        </p:grpSpPr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09825" y="6877050"/>
              <a:ext cx="514349" cy="51434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86025" y="6934200"/>
              <a:ext cx="352424" cy="247649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12477750" y="6991350"/>
            <a:ext cx="390525" cy="409575"/>
            <a:chOff x="12477750" y="6991350"/>
            <a:chExt cx="390525" cy="409575"/>
          </a:xfrm>
        </p:grpSpPr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582525" y="7038975"/>
              <a:ext cx="171449" cy="17144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477750" y="6991350"/>
              <a:ext cx="390524" cy="409574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12287250" y="2962275"/>
            <a:ext cx="523875" cy="495300"/>
            <a:chOff x="12287250" y="2962275"/>
            <a:chExt cx="523875" cy="495300"/>
          </a:xfrm>
        </p:grpSpPr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287250" y="2962275"/>
              <a:ext cx="380999" cy="49529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382500" y="2962275"/>
              <a:ext cx="428624" cy="495299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6756246" y="9459572"/>
            <a:ext cx="1304924" cy="561974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7836927" y="4532625"/>
            <a:ext cx="2178685" cy="2124710"/>
            <a:chOff x="7836927" y="4532625"/>
            <a:chExt cx="2178685" cy="2124710"/>
          </a:xfrm>
        </p:grpSpPr>
        <p:sp>
          <p:nvSpPr>
            <p:cNvPr id="45" name="object 45"/>
            <p:cNvSpPr/>
            <p:nvPr/>
          </p:nvSpPr>
          <p:spPr>
            <a:xfrm>
              <a:off x="7836927" y="4532625"/>
              <a:ext cx="2124710" cy="2124710"/>
            </a:xfrm>
            <a:custGeom>
              <a:avLst/>
              <a:gdLst/>
              <a:ahLst/>
              <a:cxnLst/>
              <a:rect l="l" t="t" r="r" b="b"/>
              <a:pathLst>
                <a:path w="2124709" h="2124709">
                  <a:moveTo>
                    <a:pt x="2124675" y="2124554"/>
                  </a:moveTo>
                  <a:lnTo>
                    <a:pt x="0" y="2124554"/>
                  </a:lnTo>
                  <a:lnTo>
                    <a:pt x="0" y="0"/>
                  </a:lnTo>
                  <a:lnTo>
                    <a:pt x="2124675" y="0"/>
                  </a:lnTo>
                  <a:lnTo>
                    <a:pt x="2124675" y="2124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900472" y="4563876"/>
              <a:ext cx="2114549" cy="1904999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0" y="0"/>
            <a:ext cx="6191249" cy="10286998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7341199" y="2986493"/>
            <a:ext cx="891540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1445">
              <a:lnSpc>
                <a:spcPct val="158300"/>
              </a:lnSpc>
              <a:spcBef>
                <a:spcPts val="100"/>
              </a:spcBef>
            </a:pPr>
            <a:r>
              <a:rPr dirty="0" sz="1500" spc="-5">
                <a:solidFill>
                  <a:srgbClr val="000040"/>
                </a:solidFill>
                <a:latin typeface="Lucida Sans Unicode"/>
                <a:cs typeface="Lucida Sans Unicode"/>
              </a:rPr>
              <a:t>Digital </a:t>
            </a:r>
            <a:r>
              <a:rPr dirty="0" sz="150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65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1500" spc="65">
                <a:solidFill>
                  <a:srgbClr val="000040"/>
                </a:solidFill>
                <a:latin typeface="Lucida Sans Unicode"/>
                <a:cs typeface="Lucida Sans Unicode"/>
              </a:rPr>
              <a:t>d</a:t>
            </a:r>
            <a:r>
              <a:rPr dirty="0" sz="1500" spc="90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500" spc="25">
                <a:solidFill>
                  <a:srgbClr val="000040"/>
                </a:solidFill>
                <a:latin typeface="Lucida Sans Unicode"/>
                <a:cs typeface="Lucida Sans Unicode"/>
              </a:rPr>
              <a:t>n</a:t>
            </a:r>
            <a:r>
              <a:rPr dirty="0" sz="1500" spc="-15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500" spc="-65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1500" spc="-15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500" spc="-65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1500" spc="90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500" spc="15">
                <a:solidFill>
                  <a:srgbClr val="000040"/>
                </a:solidFill>
                <a:latin typeface="Lucida Sans Unicode"/>
                <a:cs typeface="Lucida Sans Unicode"/>
              </a:rPr>
              <a:t>s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609635" y="2986493"/>
            <a:ext cx="640080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8300"/>
              </a:lnSpc>
              <a:spcBef>
                <a:spcPts val="100"/>
              </a:spcBef>
            </a:pPr>
            <a:r>
              <a:rPr dirty="0" sz="1500" spc="-65">
                <a:solidFill>
                  <a:srgbClr val="000040"/>
                </a:solidFill>
                <a:latin typeface="Lucida Sans Unicode"/>
                <a:cs typeface="Lucida Sans Unicode"/>
              </a:rPr>
              <a:t>D</a:t>
            </a:r>
            <a:r>
              <a:rPr dirty="0" sz="1500" spc="-65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1500" spc="75">
                <a:solidFill>
                  <a:srgbClr val="000040"/>
                </a:solidFill>
                <a:latin typeface="Lucida Sans Unicode"/>
                <a:cs typeface="Lucida Sans Unicode"/>
              </a:rPr>
              <a:t>g</a:t>
            </a:r>
            <a:r>
              <a:rPr dirty="0" sz="1500" spc="-65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1500" spc="-15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500" spc="18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500" spc="-70">
                <a:solidFill>
                  <a:srgbClr val="000040"/>
                </a:solidFill>
                <a:latin typeface="Lucida Sans Unicode"/>
                <a:cs typeface="Lucida Sans Unicode"/>
              </a:rPr>
              <a:t>l  </a:t>
            </a:r>
            <a:r>
              <a:rPr dirty="0" sz="1500" spc="-2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500" spc="15">
                <a:solidFill>
                  <a:srgbClr val="000040"/>
                </a:solidFill>
                <a:latin typeface="Lucida Sans Unicode"/>
                <a:cs typeface="Lucida Sans Unicode"/>
              </a:rPr>
              <a:t>ss</a:t>
            </a:r>
            <a:r>
              <a:rPr dirty="0" sz="1500" spc="90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500" spc="-15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500" spc="15">
                <a:solidFill>
                  <a:srgbClr val="000040"/>
                </a:solidFill>
                <a:latin typeface="Lucida Sans Unicode"/>
                <a:cs typeface="Lucida Sans Unicode"/>
              </a:rPr>
              <a:t>s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952483" y="4595731"/>
            <a:ext cx="110045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8600" marR="5080" indent="-216535">
              <a:lnSpc>
                <a:spcPct val="160000"/>
              </a:lnSpc>
              <a:spcBef>
                <a:spcPts val="95"/>
              </a:spcBef>
            </a:pPr>
            <a:r>
              <a:rPr dirty="0" sz="1250" spc="65">
                <a:solidFill>
                  <a:srgbClr val="000040"/>
                </a:solidFill>
                <a:latin typeface="Lucida Sans Unicode"/>
                <a:cs typeface="Lucida Sans Unicode"/>
              </a:rPr>
              <a:t>S</a:t>
            </a:r>
            <a:r>
              <a:rPr dirty="0" sz="1250" spc="30">
                <a:solidFill>
                  <a:srgbClr val="000040"/>
                </a:solidFill>
                <a:latin typeface="Lucida Sans Unicode"/>
                <a:cs typeface="Lucida Sans Unicode"/>
              </a:rPr>
              <a:t>u</a:t>
            </a:r>
            <a:r>
              <a:rPr dirty="0" sz="1250" spc="20">
                <a:solidFill>
                  <a:srgbClr val="000040"/>
                </a:solidFill>
                <a:latin typeface="Lucida Sans Unicode"/>
                <a:cs typeface="Lucida Sans Unicode"/>
              </a:rPr>
              <a:t>s</a:t>
            </a:r>
            <a:r>
              <a:rPr dirty="0" sz="1250" spc="-10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250" spc="160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250" spc="-55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1250" spc="30">
                <a:solidFill>
                  <a:srgbClr val="000040"/>
                </a:solidFill>
                <a:latin typeface="Lucida Sans Unicode"/>
                <a:cs typeface="Lucida Sans Unicode"/>
              </a:rPr>
              <a:t>n</a:t>
            </a:r>
            <a:r>
              <a:rPr dirty="0" sz="1250" spc="160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250" spc="65">
                <a:solidFill>
                  <a:srgbClr val="000040"/>
                </a:solidFill>
                <a:latin typeface="Lucida Sans Unicode"/>
                <a:cs typeface="Lucida Sans Unicode"/>
              </a:rPr>
              <a:t>b</a:t>
            </a:r>
            <a:r>
              <a:rPr dirty="0" sz="1250" spc="-55">
                <a:solidFill>
                  <a:srgbClr val="000040"/>
                </a:solidFill>
                <a:latin typeface="Lucida Sans Unicode"/>
                <a:cs typeface="Lucida Sans Unicode"/>
              </a:rPr>
              <a:t>ili</a:t>
            </a:r>
            <a:r>
              <a:rPr dirty="0" sz="1250" spc="-10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250" spc="40">
                <a:solidFill>
                  <a:srgbClr val="000040"/>
                </a:solidFill>
                <a:latin typeface="Lucida Sans Unicode"/>
                <a:cs typeface="Lucida Sans Unicode"/>
              </a:rPr>
              <a:t>y  </a:t>
            </a:r>
            <a:r>
              <a:rPr dirty="0" sz="1250" spc="20">
                <a:solidFill>
                  <a:srgbClr val="000040"/>
                </a:solidFill>
                <a:latin typeface="Lucida Sans Unicode"/>
                <a:cs typeface="Lucida Sans Unicode"/>
              </a:rPr>
              <a:t>Ranking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478739" y="6805531"/>
            <a:ext cx="79565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20014">
              <a:lnSpc>
                <a:spcPct val="160000"/>
              </a:lnSpc>
              <a:spcBef>
                <a:spcPts val="95"/>
              </a:spcBef>
            </a:pPr>
            <a:r>
              <a:rPr dirty="0" sz="1250" spc="60">
                <a:solidFill>
                  <a:srgbClr val="000040"/>
                </a:solidFill>
                <a:latin typeface="Lucida Sans Unicode"/>
                <a:cs typeface="Lucida Sans Unicode"/>
              </a:rPr>
              <a:t>Smart </a:t>
            </a:r>
            <a:r>
              <a:rPr dirty="0" sz="1250" spc="6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125">
                <a:solidFill>
                  <a:srgbClr val="000040"/>
                </a:solidFill>
                <a:latin typeface="Lucida Sans Unicode"/>
                <a:cs typeface="Lucida Sans Unicode"/>
              </a:rPr>
              <a:t>c</a:t>
            </a:r>
            <a:r>
              <a:rPr dirty="0" sz="1250" spc="40">
                <a:solidFill>
                  <a:srgbClr val="000040"/>
                </a:solidFill>
                <a:latin typeface="Lucida Sans Unicode"/>
                <a:cs typeface="Lucida Sans Unicode"/>
              </a:rPr>
              <a:t>o</a:t>
            </a:r>
            <a:r>
              <a:rPr dirty="0" sz="1250" spc="30">
                <a:solidFill>
                  <a:srgbClr val="000040"/>
                </a:solidFill>
                <a:latin typeface="Lucida Sans Unicode"/>
                <a:cs typeface="Lucida Sans Unicode"/>
              </a:rPr>
              <a:t>n</a:t>
            </a:r>
            <a:r>
              <a:rPr dirty="0" sz="1250" spc="-10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250" spc="-40">
                <a:solidFill>
                  <a:srgbClr val="000040"/>
                </a:solidFill>
                <a:latin typeface="Lucida Sans Unicode"/>
                <a:cs typeface="Lucida Sans Unicode"/>
              </a:rPr>
              <a:t>r</a:t>
            </a:r>
            <a:r>
              <a:rPr dirty="0" sz="1250" spc="160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250" spc="125">
                <a:solidFill>
                  <a:srgbClr val="000040"/>
                </a:solidFill>
                <a:latin typeface="Lucida Sans Unicode"/>
                <a:cs typeface="Lucida Sans Unicode"/>
              </a:rPr>
              <a:t>c</a:t>
            </a:r>
            <a:r>
              <a:rPr dirty="0" sz="1250" spc="-10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250" spc="20">
                <a:solidFill>
                  <a:srgbClr val="000040"/>
                </a:solidFill>
                <a:latin typeface="Lucida Sans Unicode"/>
                <a:cs typeface="Lucida Sans Unicode"/>
              </a:rPr>
              <a:t>s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20319" y="7577056"/>
            <a:ext cx="113665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60000"/>
              </a:lnSpc>
              <a:spcBef>
                <a:spcPts val="95"/>
              </a:spcBef>
            </a:pPr>
            <a:r>
              <a:rPr dirty="0" sz="1250" spc="-45">
                <a:solidFill>
                  <a:srgbClr val="000040"/>
                </a:solidFill>
                <a:latin typeface="Lucida Sans Unicode"/>
                <a:cs typeface="Lucida Sans Unicode"/>
              </a:rPr>
              <a:t>D</a:t>
            </a:r>
            <a:r>
              <a:rPr dirty="0" sz="1250" spc="8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250" spc="125">
                <a:solidFill>
                  <a:srgbClr val="000040"/>
                </a:solidFill>
                <a:latin typeface="Lucida Sans Unicode"/>
                <a:cs typeface="Lucida Sans Unicode"/>
              </a:rPr>
              <a:t>c</a:t>
            </a:r>
            <a:r>
              <a:rPr dirty="0" sz="1250" spc="8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250" spc="30">
                <a:solidFill>
                  <a:srgbClr val="000040"/>
                </a:solidFill>
                <a:latin typeface="Lucida Sans Unicode"/>
                <a:cs typeface="Lucida Sans Unicode"/>
              </a:rPr>
              <a:t>n</a:t>
            </a:r>
            <a:r>
              <a:rPr dirty="0" sz="1250" spc="-10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250" spc="-40">
                <a:solidFill>
                  <a:srgbClr val="000040"/>
                </a:solidFill>
                <a:latin typeface="Lucida Sans Unicode"/>
                <a:cs typeface="Lucida Sans Unicode"/>
              </a:rPr>
              <a:t>r</a:t>
            </a:r>
            <a:r>
              <a:rPr dirty="0" sz="1250" spc="160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250" spc="-55">
                <a:solidFill>
                  <a:srgbClr val="000040"/>
                </a:solidFill>
                <a:latin typeface="Lucida Sans Unicode"/>
                <a:cs typeface="Lucida Sans Unicode"/>
              </a:rPr>
              <a:t>li</a:t>
            </a:r>
            <a:r>
              <a:rPr dirty="0" sz="1250" spc="20">
                <a:solidFill>
                  <a:srgbClr val="000040"/>
                </a:solidFill>
                <a:latin typeface="Lucida Sans Unicode"/>
                <a:cs typeface="Lucida Sans Unicode"/>
              </a:rPr>
              <a:t>s</a:t>
            </a:r>
            <a:r>
              <a:rPr dirty="0" sz="1250" spc="8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250" spc="45">
                <a:solidFill>
                  <a:srgbClr val="000040"/>
                </a:solidFill>
                <a:latin typeface="Lucida Sans Unicode"/>
                <a:cs typeface="Lucida Sans Unicode"/>
              </a:rPr>
              <a:t>d  </a:t>
            </a:r>
            <a:r>
              <a:rPr dirty="0" sz="1250" spc="65">
                <a:solidFill>
                  <a:srgbClr val="000040"/>
                </a:solidFill>
                <a:latin typeface="Lucida Sans Unicode"/>
                <a:cs typeface="Lucida Sans Unicode"/>
              </a:rPr>
              <a:t>Data</a:t>
            </a:r>
            <a:r>
              <a:rPr dirty="0" sz="1250" spc="-9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55">
                <a:solidFill>
                  <a:srgbClr val="000040"/>
                </a:solidFill>
                <a:latin typeface="Lucida Sans Unicode"/>
                <a:cs typeface="Lucida Sans Unicode"/>
              </a:rPr>
              <a:t>Storage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144369" y="6805531"/>
            <a:ext cx="113665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60000"/>
              </a:lnSpc>
              <a:spcBef>
                <a:spcPts val="95"/>
              </a:spcBef>
            </a:pPr>
            <a:r>
              <a:rPr dirty="0" sz="1250" spc="-45">
                <a:solidFill>
                  <a:srgbClr val="000040"/>
                </a:solidFill>
                <a:latin typeface="Lucida Sans Unicode"/>
                <a:cs typeface="Lucida Sans Unicode"/>
              </a:rPr>
              <a:t>D</a:t>
            </a:r>
            <a:r>
              <a:rPr dirty="0" sz="1250" spc="8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250" spc="125">
                <a:solidFill>
                  <a:srgbClr val="000040"/>
                </a:solidFill>
                <a:latin typeface="Lucida Sans Unicode"/>
                <a:cs typeface="Lucida Sans Unicode"/>
              </a:rPr>
              <a:t>c</a:t>
            </a:r>
            <a:r>
              <a:rPr dirty="0" sz="1250" spc="8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250" spc="30">
                <a:solidFill>
                  <a:srgbClr val="000040"/>
                </a:solidFill>
                <a:latin typeface="Lucida Sans Unicode"/>
                <a:cs typeface="Lucida Sans Unicode"/>
              </a:rPr>
              <a:t>n</a:t>
            </a:r>
            <a:r>
              <a:rPr dirty="0" sz="1250" spc="-10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250" spc="-40">
                <a:solidFill>
                  <a:srgbClr val="000040"/>
                </a:solidFill>
                <a:latin typeface="Lucida Sans Unicode"/>
                <a:cs typeface="Lucida Sans Unicode"/>
              </a:rPr>
              <a:t>r</a:t>
            </a:r>
            <a:r>
              <a:rPr dirty="0" sz="1250" spc="160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250" spc="-55">
                <a:solidFill>
                  <a:srgbClr val="000040"/>
                </a:solidFill>
                <a:latin typeface="Lucida Sans Unicode"/>
                <a:cs typeface="Lucida Sans Unicode"/>
              </a:rPr>
              <a:t>li</a:t>
            </a:r>
            <a:r>
              <a:rPr dirty="0" sz="1250" spc="20">
                <a:solidFill>
                  <a:srgbClr val="000040"/>
                </a:solidFill>
                <a:latin typeface="Lucida Sans Unicode"/>
                <a:cs typeface="Lucida Sans Unicode"/>
              </a:rPr>
              <a:t>s</a:t>
            </a:r>
            <a:r>
              <a:rPr dirty="0" sz="1250" spc="8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250" spc="45">
                <a:solidFill>
                  <a:srgbClr val="000040"/>
                </a:solidFill>
                <a:latin typeface="Lucida Sans Unicode"/>
                <a:cs typeface="Lucida Sans Unicode"/>
              </a:rPr>
              <a:t>d  </a:t>
            </a:r>
            <a:r>
              <a:rPr dirty="0" sz="1250" spc="65">
                <a:solidFill>
                  <a:srgbClr val="000040"/>
                </a:solidFill>
                <a:latin typeface="Lucida Sans Unicode"/>
                <a:cs typeface="Lucida Sans Unicode"/>
              </a:rPr>
              <a:t>Governance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545609" y="4483337"/>
            <a:ext cx="1192530" cy="596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97485">
              <a:lnSpc>
                <a:spcPct val="156300"/>
              </a:lnSpc>
              <a:spcBef>
                <a:spcPts val="95"/>
              </a:spcBef>
            </a:pPr>
            <a:r>
              <a:rPr dirty="0" sz="1200" spc="25">
                <a:solidFill>
                  <a:srgbClr val="000040"/>
                </a:solidFill>
                <a:latin typeface="Lucida Sans Unicode"/>
                <a:cs typeface="Lucida Sans Unicode"/>
              </a:rPr>
              <a:t>Security </a:t>
            </a:r>
            <a:r>
              <a:rPr dirty="0" sz="1200" spc="60">
                <a:solidFill>
                  <a:srgbClr val="000040"/>
                </a:solidFill>
                <a:latin typeface="Lucida Sans Unicode"/>
                <a:cs typeface="Lucida Sans Unicode"/>
              </a:rPr>
              <a:t>&amp; </a:t>
            </a:r>
            <a:r>
              <a:rPr dirty="0" sz="1200" spc="6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0">
                <a:solidFill>
                  <a:srgbClr val="000040"/>
                </a:solidFill>
                <a:latin typeface="Lucida Sans Unicode"/>
                <a:cs typeface="Lucida Sans Unicode"/>
              </a:rPr>
              <a:t>interoperability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863849" y="4501189"/>
            <a:ext cx="1831339" cy="88265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1050" spc="15">
                <a:solidFill>
                  <a:srgbClr val="000040"/>
                </a:solidFill>
                <a:latin typeface="Lucida Sans Unicode"/>
                <a:cs typeface="Lucida Sans Unicode"/>
              </a:rPr>
              <a:t>Energy</a:t>
            </a:r>
            <a:endParaRPr sz="1050">
              <a:latin typeface="Lucida Sans Unicode"/>
              <a:cs typeface="Lucida Sans Unicode"/>
            </a:endParaRPr>
          </a:p>
          <a:p>
            <a:pPr marL="12700" marR="5080">
              <a:lnSpc>
                <a:spcPct val="107100"/>
              </a:lnSpc>
            </a:pPr>
            <a:r>
              <a:rPr dirty="0" sz="1050" spc="-35">
                <a:solidFill>
                  <a:srgbClr val="000040"/>
                </a:solidFill>
                <a:latin typeface="Lucida Sans Unicode"/>
                <a:cs typeface="Lucida Sans Unicode"/>
              </a:rPr>
              <a:t>F</a:t>
            </a:r>
            <a:r>
              <a:rPr dirty="0" sz="1050" spc="-50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1050" spc="20">
                <a:solidFill>
                  <a:srgbClr val="000040"/>
                </a:solidFill>
                <a:latin typeface="Lucida Sans Unicode"/>
                <a:cs typeface="Lucida Sans Unicode"/>
              </a:rPr>
              <a:t>n</a:t>
            </a:r>
            <a:r>
              <a:rPr dirty="0" sz="1050" spc="12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050" spc="20">
                <a:solidFill>
                  <a:srgbClr val="000040"/>
                </a:solidFill>
                <a:latin typeface="Lucida Sans Unicode"/>
                <a:cs typeface="Lucida Sans Unicode"/>
              </a:rPr>
              <a:t>n</a:t>
            </a:r>
            <a:r>
              <a:rPr dirty="0" sz="1050" spc="95">
                <a:solidFill>
                  <a:srgbClr val="000040"/>
                </a:solidFill>
                <a:latin typeface="Lucida Sans Unicode"/>
                <a:cs typeface="Lucida Sans Unicode"/>
              </a:rPr>
              <a:t>c</a:t>
            </a:r>
            <a:r>
              <a:rPr dirty="0" sz="1050" spc="-50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1050" spc="12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050" spc="-50">
                <a:solidFill>
                  <a:srgbClr val="000040"/>
                </a:solidFill>
                <a:latin typeface="Lucida Sans Unicode"/>
                <a:cs typeface="Lucida Sans Unicode"/>
              </a:rPr>
              <a:t>l</a:t>
            </a:r>
            <a:r>
              <a:rPr dirty="0" sz="1050" spc="-5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100">
                <a:solidFill>
                  <a:srgbClr val="000040"/>
                </a:solidFill>
                <a:latin typeface="Lucida Sans Unicode"/>
                <a:cs typeface="Lucida Sans Unicode"/>
              </a:rPr>
              <a:t>m</a:t>
            </a:r>
            <a:r>
              <a:rPr dirty="0" sz="1050" spc="25">
                <a:solidFill>
                  <a:srgbClr val="000040"/>
                </a:solidFill>
                <a:latin typeface="Lucida Sans Unicode"/>
                <a:cs typeface="Lucida Sans Unicode"/>
              </a:rPr>
              <a:t>o</a:t>
            </a:r>
            <a:r>
              <a:rPr dirty="0" sz="1050" spc="20">
                <a:solidFill>
                  <a:srgbClr val="000040"/>
                </a:solidFill>
                <a:latin typeface="Lucida Sans Unicode"/>
                <a:cs typeface="Lucida Sans Unicode"/>
              </a:rPr>
              <a:t>n</a:t>
            </a:r>
            <a:r>
              <a:rPr dirty="0" sz="1050" spc="6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050" spc="-15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050" spc="12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050" spc="-40">
                <a:solidFill>
                  <a:srgbClr val="000040"/>
                </a:solidFill>
                <a:latin typeface="Lucida Sans Unicode"/>
                <a:cs typeface="Lucida Sans Unicode"/>
              </a:rPr>
              <a:t>r</a:t>
            </a:r>
            <a:r>
              <a:rPr dirty="0" sz="1050" spc="40">
                <a:solidFill>
                  <a:srgbClr val="000040"/>
                </a:solidFill>
                <a:latin typeface="Lucida Sans Unicode"/>
                <a:cs typeface="Lucida Sans Unicode"/>
              </a:rPr>
              <a:t>y</a:t>
            </a:r>
            <a:r>
              <a:rPr dirty="0" sz="1050" spc="-5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10">
                <a:solidFill>
                  <a:srgbClr val="000040"/>
                </a:solidFill>
                <a:latin typeface="Lucida Sans Unicode"/>
                <a:cs typeface="Lucida Sans Unicode"/>
              </a:rPr>
              <a:t>s</a:t>
            </a:r>
            <a:r>
              <a:rPr dirty="0" sz="1050" spc="40">
                <a:solidFill>
                  <a:srgbClr val="000040"/>
                </a:solidFill>
                <a:latin typeface="Lucida Sans Unicode"/>
                <a:cs typeface="Lucida Sans Unicode"/>
              </a:rPr>
              <a:t>y</a:t>
            </a:r>
            <a:r>
              <a:rPr dirty="0" sz="1050" spc="10">
                <a:solidFill>
                  <a:srgbClr val="000040"/>
                </a:solidFill>
                <a:latin typeface="Lucida Sans Unicode"/>
                <a:cs typeface="Lucida Sans Unicode"/>
              </a:rPr>
              <a:t>s</a:t>
            </a:r>
            <a:r>
              <a:rPr dirty="0" sz="1050" spc="-15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050" spc="6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050" spc="55">
                <a:solidFill>
                  <a:srgbClr val="000040"/>
                </a:solidFill>
                <a:latin typeface="Lucida Sans Unicode"/>
                <a:cs typeface="Lucida Sans Unicode"/>
              </a:rPr>
              <a:t>m  </a:t>
            </a:r>
            <a:r>
              <a:rPr dirty="0" sz="1050">
                <a:solidFill>
                  <a:srgbClr val="000040"/>
                </a:solidFill>
                <a:latin typeface="Lucida Sans Unicode"/>
                <a:cs typeface="Lucida Sans Unicode"/>
              </a:rPr>
              <a:t>Institutional </a:t>
            </a:r>
            <a:r>
              <a:rPr dirty="0" sz="1050" spc="10">
                <a:solidFill>
                  <a:srgbClr val="000040"/>
                </a:solidFill>
                <a:latin typeface="Lucida Sans Unicode"/>
                <a:cs typeface="Lucida Sans Unicode"/>
              </a:rPr>
              <a:t>Investors </a:t>
            </a:r>
            <a:r>
              <a:rPr dirty="0" sz="1050" spc="15">
                <a:solidFill>
                  <a:srgbClr val="000040"/>
                </a:solidFill>
                <a:latin typeface="Lucida Sans Unicode"/>
                <a:cs typeface="Lucida Sans Unicode"/>
              </a:rPr>
              <a:t> Environment</a:t>
            </a:r>
            <a:endParaRPr sz="10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80">
                <a:solidFill>
                  <a:srgbClr val="000040"/>
                </a:solidFill>
                <a:latin typeface="Lucida Sans Unicode"/>
                <a:cs typeface="Lucida Sans Unicode"/>
              </a:rPr>
              <a:t>C</a:t>
            </a:r>
            <a:r>
              <a:rPr dirty="0" sz="1050" spc="-50">
                <a:solidFill>
                  <a:srgbClr val="000040"/>
                </a:solidFill>
                <a:latin typeface="Lucida Sans Unicode"/>
                <a:cs typeface="Lucida Sans Unicode"/>
              </a:rPr>
              <a:t>li</a:t>
            </a:r>
            <a:r>
              <a:rPr dirty="0" sz="1050" spc="100">
                <a:solidFill>
                  <a:srgbClr val="000040"/>
                </a:solidFill>
                <a:latin typeface="Lucida Sans Unicode"/>
                <a:cs typeface="Lucida Sans Unicode"/>
              </a:rPr>
              <a:t>m</a:t>
            </a:r>
            <a:r>
              <a:rPr dirty="0" sz="1050" spc="12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050" spc="-15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050" spc="6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050" spc="-5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-45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1050" spc="20">
                <a:solidFill>
                  <a:srgbClr val="000040"/>
                </a:solidFill>
                <a:latin typeface="Lucida Sans Unicode"/>
                <a:cs typeface="Lucida Sans Unicode"/>
              </a:rPr>
              <a:t>n</a:t>
            </a:r>
            <a:r>
              <a:rPr dirty="0" sz="1050" spc="45">
                <a:solidFill>
                  <a:srgbClr val="000040"/>
                </a:solidFill>
                <a:latin typeface="Lucida Sans Unicode"/>
                <a:cs typeface="Lucida Sans Unicode"/>
              </a:rPr>
              <a:t>d</a:t>
            </a:r>
            <a:r>
              <a:rPr dirty="0" sz="1050" spc="-50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1050" spc="95">
                <a:solidFill>
                  <a:srgbClr val="000040"/>
                </a:solidFill>
                <a:latin typeface="Lucida Sans Unicode"/>
                <a:cs typeface="Lucida Sans Unicode"/>
              </a:rPr>
              <a:t>c</a:t>
            </a:r>
            <a:r>
              <a:rPr dirty="0" sz="1050" spc="12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050" spc="-15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050" spc="25">
                <a:solidFill>
                  <a:srgbClr val="000040"/>
                </a:solidFill>
                <a:latin typeface="Lucida Sans Unicode"/>
                <a:cs typeface="Lucida Sans Unicode"/>
              </a:rPr>
              <a:t>o</a:t>
            </a:r>
            <a:r>
              <a:rPr dirty="0" sz="1050" spc="-40">
                <a:solidFill>
                  <a:srgbClr val="000040"/>
                </a:solidFill>
                <a:latin typeface="Lucida Sans Unicode"/>
                <a:cs typeface="Lucida Sans Unicode"/>
              </a:rPr>
              <a:t>r</a:t>
            </a:r>
            <a:r>
              <a:rPr dirty="0" sz="1050" spc="10">
                <a:solidFill>
                  <a:srgbClr val="000040"/>
                </a:solidFill>
                <a:latin typeface="Lucida Sans Unicode"/>
                <a:cs typeface="Lucida Sans Unicode"/>
              </a:rPr>
              <a:t>s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263900" y="6730038"/>
            <a:ext cx="189865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60020">
              <a:lnSpc>
                <a:spcPct val="107100"/>
              </a:lnSpc>
              <a:spcBef>
                <a:spcPts val="100"/>
              </a:spcBef>
            </a:pPr>
            <a:r>
              <a:rPr dirty="0" sz="1050" spc="50">
                <a:solidFill>
                  <a:srgbClr val="000040"/>
                </a:solidFill>
                <a:latin typeface="Lucida Sans Unicode"/>
                <a:cs typeface="Lucida Sans Unicode"/>
              </a:rPr>
              <a:t>S</a:t>
            </a:r>
            <a:r>
              <a:rPr dirty="0" sz="1050" spc="20">
                <a:solidFill>
                  <a:srgbClr val="000040"/>
                </a:solidFill>
                <a:latin typeface="Lucida Sans Unicode"/>
                <a:cs typeface="Lucida Sans Unicode"/>
              </a:rPr>
              <a:t>u</a:t>
            </a:r>
            <a:r>
              <a:rPr dirty="0" sz="1050" spc="10">
                <a:solidFill>
                  <a:srgbClr val="000040"/>
                </a:solidFill>
                <a:latin typeface="Lucida Sans Unicode"/>
                <a:cs typeface="Lucida Sans Unicode"/>
              </a:rPr>
              <a:t>s</a:t>
            </a:r>
            <a:r>
              <a:rPr dirty="0" sz="1050" spc="-15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050" spc="12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050" spc="-50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1050" spc="20">
                <a:solidFill>
                  <a:srgbClr val="000040"/>
                </a:solidFill>
                <a:latin typeface="Lucida Sans Unicode"/>
                <a:cs typeface="Lucida Sans Unicode"/>
              </a:rPr>
              <a:t>n</a:t>
            </a:r>
            <a:r>
              <a:rPr dirty="0" sz="1050" spc="12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050" spc="45">
                <a:solidFill>
                  <a:srgbClr val="000040"/>
                </a:solidFill>
                <a:latin typeface="Lucida Sans Unicode"/>
                <a:cs typeface="Lucida Sans Unicode"/>
              </a:rPr>
              <a:t>b</a:t>
            </a:r>
            <a:r>
              <a:rPr dirty="0" sz="1050" spc="-50">
                <a:solidFill>
                  <a:srgbClr val="000040"/>
                </a:solidFill>
                <a:latin typeface="Lucida Sans Unicode"/>
                <a:cs typeface="Lucida Sans Unicode"/>
              </a:rPr>
              <a:t>l</a:t>
            </a:r>
            <a:r>
              <a:rPr dirty="0" sz="1050" spc="6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050" spc="-5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-45">
                <a:solidFill>
                  <a:srgbClr val="000040"/>
                </a:solidFill>
                <a:latin typeface="Lucida Sans Unicode"/>
                <a:cs typeface="Lucida Sans Unicode"/>
              </a:rPr>
              <a:t>D</a:t>
            </a:r>
            <a:r>
              <a:rPr dirty="0" sz="1050" spc="6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050" spc="45">
                <a:solidFill>
                  <a:srgbClr val="000040"/>
                </a:solidFill>
                <a:latin typeface="Lucida Sans Unicode"/>
                <a:cs typeface="Lucida Sans Unicode"/>
              </a:rPr>
              <a:t>v</a:t>
            </a:r>
            <a:r>
              <a:rPr dirty="0" sz="1050" spc="6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050" spc="-50">
                <a:solidFill>
                  <a:srgbClr val="000040"/>
                </a:solidFill>
                <a:latin typeface="Lucida Sans Unicode"/>
                <a:cs typeface="Lucida Sans Unicode"/>
              </a:rPr>
              <a:t>l</a:t>
            </a:r>
            <a:r>
              <a:rPr dirty="0" sz="1050" spc="25">
                <a:solidFill>
                  <a:srgbClr val="000040"/>
                </a:solidFill>
                <a:latin typeface="Lucida Sans Unicode"/>
                <a:cs typeface="Lucida Sans Unicode"/>
              </a:rPr>
              <a:t>o</a:t>
            </a:r>
            <a:r>
              <a:rPr dirty="0" sz="1050" spc="45">
                <a:solidFill>
                  <a:srgbClr val="000040"/>
                </a:solidFill>
                <a:latin typeface="Lucida Sans Unicode"/>
                <a:cs typeface="Lucida Sans Unicode"/>
              </a:rPr>
              <a:t>p</a:t>
            </a:r>
            <a:r>
              <a:rPr dirty="0" sz="1050" spc="100">
                <a:solidFill>
                  <a:srgbClr val="000040"/>
                </a:solidFill>
                <a:latin typeface="Lucida Sans Unicode"/>
                <a:cs typeface="Lucida Sans Unicode"/>
              </a:rPr>
              <a:t>m</a:t>
            </a:r>
            <a:r>
              <a:rPr dirty="0" sz="1050" spc="6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050" spc="20">
                <a:solidFill>
                  <a:srgbClr val="000040"/>
                </a:solidFill>
                <a:latin typeface="Lucida Sans Unicode"/>
                <a:cs typeface="Lucida Sans Unicode"/>
              </a:rPr>
              <a:t>n</a:t>
            </a:r>
            <a:r>
              <a:rPr dirty="0" sz="1050" spc="-10">
                <a:solidFill>
                  <a:srgbClr val="000040"/>
                </a:solidFill>
                <a:latin typeface="Lucida Sans Unicode"/>
                <a:cs typeface="Lucida Sans Unicode"/>
              </a:rPr>
              <a:t>t  </a:t>
            </a:r>
            <a:r>
              <a:rPr dirty="0" sz="1050" spc="20">
                <a:solidFill>
                  <a:srgbClr val="000040"/>
                </a:solidFill>
                <a:latin typeface="Lucida Sans Unicode"/>
                <a:cs typeface="Lucida Sans Unicode"/>
              </a:rPr>
              <a:t>Trade </a:t>
            </a:r>
            <a:r>
              <a:rPr dirty="0" sz="1050" spc="40">
                <a:solidFill>
                  <a:srgbClr val="000040"/>
                </a:solidFill>
                <a:latin typeface="Lucida Sans Unicode"/>
                <a:cs typeface="Lucida Sans Unicode"/>
              </a:rPr>
              <a:t>&amp; </a:t>
            </a:r>
            <a:r>
              <a:rPr dirty="0" sz="1050" spc="25">
                <a:solidFill>
                  <a:srgbClr val="000040"/>
                </a:solidFill>
                <a:latin typeface="Lucida Sans Unicode"/>
                <a:cs typeface="Lucida Sans Unicode"/>
              </a:rPr>
              <a:t>Investment </a:t>
            </a:r>
            <a:r>
              <a:rPr dirty="0" sz="1050" spc="3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-5">
                <a:solidFill>
                  <a:srgbClr val="000040"/>
                </a:solidFill>
                <a:latin typeface="Lucida Sans Unicode"/>
                <a:cs typeface="Lucida Sans Unicode"/>
              </a:rPr>
              <a:t>Mobility</a:t>
            </a:r>
            <a:endParaRPr sz="10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25">
                <a:solidFill>
                  <a:srgbClr val="000040"/>
                </a:solidFill>
                <a:latin typeface="Lucida Sans Unicode"/>
                <a:cs typeface="Lucida Sans Unicode"/>
              </a:rPr>
              <a:t>Manufacturing</a:t>
            </a:r>
            <a:r>
              <a:rPr dirty="0" sz="1050" spc="-7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40">
                <a:solidFill>
                  <a:srgbClr val="000040"/>
                </a:solidFill>
                <a:latin typeface="Lucida Sans Unicode"/>
                <a:cs typeface="Lucida Sans Unicode"/>
              </a:rPr>
              <a:t>&amp;</a:t>
            </a:r>
            <a:r>
              <a:rPr dirty="0" sz="1050" spc="-7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15">
                <a:solidFill>
                  <a:srgbClr val="000040"/>
                </a:solidFill>
                <a:latin typeface="Lucida Sans Unicode"/>
                <a:cs typeface="Lucida Sans Unicode"/>
              </a:rPr>
              <a:t>Production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140200" y="2834314"/>
            <a:ext cx="170370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350">
              <a:lnSpc>
                <a:spcPct val="107100"/>
              </a:lnSpc>
              <a:spcBef>
                <a:spcPts val="100"/>
              </a:spcBef>
            </a:pPr>
            <a:r>
              <a:rPr dirty="0" sz="1050" spc="55">
                <a:solidFill>
                  <a:srgbClr val="000040"/>
                </a:solidFill>
                <a:latin typeface="Lucida Sans Unicode"/>
                <a:cs typeface="Lucida Sans Unicode"/>
              </a:rPr>
              <a:t>Pandemic</a:t>
            </a:r>
            <a:r>
              <a:rPr dirty="0" sz="1050" spc="33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55">
                <a:solidFill>
                  <a:srgbClr val="000040"/>
                </a:solidFill>
                <a:latin typeface="Lucida Sans Unicode"/>
                <a:cs typeface="Lucida Sans Unicode"/>
              </a:rPr>
              <a:t>Management </a:t>
            </a:r>
            <a:r>
              <a:rPr dirty="0" sz="1050" spc="-32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5">
                <a:solidFill>
                  <a:srgbClr val="000040"/>
                </a:solidFill>
                <a:latin typeface="Lucida Sans Unicode"/>
                <a:cs typeface="Lucida Sans Unicode"/>
              </a:rPr>
              <a:t>Internet</a:t>
            </a:r>
            <a:r>
              <a:rPr dirty="0" sz="1050" spc="-6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45">
                <a:solidFill>
                  <a:srgbClr val="000040"/>
                </a:solidFill>
                <a:latin typeface="Lucida Sans Unicode"/>
                <a:cs typeface="Lucida Sans Unicode"/>
              </a:rPr>
              <a:t>Governance</a:t>
            </a:r>
            <a:endParaRPr sz="1050">
              <a:latin typeface="Lucida Sans Unicode"/>
              <a:cs typeface="Lucida Sans Unicode"/>
            </a:endParaRPr>
          </a:p>
          <a:p>
            <a:pPr marL="12700" marR="5080">
              <a:lnSpc>
                <a:spcPct val="107100"/>
              </a:lnSpc>
            </a:pPr>
            <a:r>
              <a:rPr dirty="0" sz="1050" spc="-15">
                <a:solidFill>
                  <a:srgbClr val="000040"/>
                </a:solidFill>
                <a:latin typeface="Lucida Sans Unicode"/>
                <a:cs typeface="Lucida Sans Unicode"/>
              </a:rPr>
              <a:t>Anti </a:t>
            </a:r>
            <a:r>
              <a:rPr dirty="0" sz="1050" spc="5">
                <a:solidFill>
                  <a:srgbClr val="000040"/>
                </a:solidFill>
                <a:latin typeface="Lucida Sans Unicode"/>
                <a:cs typeface="Lucida Sans Unicode"/>
              </a:rPr>
              <a:t>Corruption </a:t>
            </a:r>
            <a:r>
              <a:rPr dirty="0" sz="1050" spc="1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-45">
                <a:solidFill>
                  <a:srgbClr val="000040"/>
                </a:solidFill>
                <a:latin typeface="Lucida Sans Unicode"/>
                <a:cs typeface="Lucida Sans Unicode"/>
              </a:rPr>
              <a:t>H</a:t>
            </a:r>
            <a:r>
              <a:rPr dirty="0" sz="1050" spc="6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050" spc="12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050" spc="-50">
                <a:solidFill>
                  <a:srgbClr val="000040"/>
                </a:solidFill>
                <a:latin typeface="Lucida Sans Unicode"/>
                <a:cs typeface="Lucida Sans Unicode"/>
              </a:rPr>
              <a:t>l</a:t>
            </a:r>
            <a:r>
              <a:rPr dirty="0" sz="1050" spc="-15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050" spc="20">
                <a:solidFill>
                  <a:srgbClr val="000040"/>
                </a:solidFill>
                <a:latin typeface="Lucida Sans Unicode"/>
                <a:cs typeface="Lucida Sans Unicode"/>
              </a:rPr>
              <a:t>h</a:t>
            </a:r>
            <a:r>
              <a:rPr dirty="0" sz="1050" spc="95">
                <a:solidFill>
                  <a:srgbClr val="000040"/>
                </a:solidFill>
                <a:latin typeface="Lucida Sans Unicode"/>
                <a:cs typeface="Lucida Sans Unicode"/>
              </a:rPr>
              <a:t>c</a:t>
            </a:r>
            <a:r>
              <a:rPr dirty="0" sz="1050" spc="12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050" spc="-40">
                <a:solidFill>
                  <a:srgbClr val="000040"/>
                </a:solidFill>
                <a:latin typeface="Lucida Sans Unicode"/>
                <a:cs typeface="Lucida Sans Unicode"/>
              </a:rPr>
              <a:t>r</a:t>
            </a:r>
            <a:r>
              <a:rPr dirty="0" sz="1050" spc="6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050" spc="-5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-5">
                <a:solidFill>
                  <a:srgbClr val="000040"/>
                </a:solidFill>
                <a:latin typeface="Lucida Sans Unicode"/>
                <a:cs typeface="Lucida Sans Unicode"/>
              </a:rPr>
              <a:t>M</a:t>
            </a:r>
            <a:r>
              <a:rPr dirty="0" sz="1050" spc="12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050" spc="20">
                <a:solidFill>
                  <a:srgbClr val="000040"/>
                </a:solidFill>
                <a:latin typeface="Lucida Sans Unicode"/>
                <a:cs typeface="Lucida Sans Unicode"/>
              </a:rPr>
              <a:t>n</a:t>
            </a:r>
            <a:r>
              <a:rPr dirty="0" sz="1050" spc="12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050" spc="55">
                <a:solidFill>
                  <a:srgbClr val="000040"/>
                </a:solidFill>
                <a:latin typeface="Lucida Sans Unicode"/>
                <a:cs typeface="Lucida Sans Unicode"/>
              </a:rPr>
              <a:t>g</a:t>
            </a:r>
            <a:r>
              <a:rPr dirty="0" sz="1050" spc="6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050" spc="100">
                <a:solidFill>
                  <a:srgbClr val="000040"/>
                </a:solidFill>
                <a:latin typeface="Lucida Sans Unicode"/>
                <a:cs typeface="Lucida Sans Unicode"/>
              </a:rPr>
              <a:t>m</a:t>
            </a:r>
            <a:r>
              <a:rPr dirty="0" sz="1050" spc="6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050" spc="20">
                <a:solidFill>
                  <a:srgbClr val="000040"/>
                </a:solidFill>
                <a:latin typeface="Lucida Sans Unicode"/>
                <a:cs typeface="Lucida Sans Unicode"/>
              </a:rPr>
              <a:t>n</a:t>
            </a:r>
            <a:r>
              <a:rPr dirty="0" sz="1050" spc="-15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369300" y="8987463"/>
            <a:ext cx="1594485" cy="53975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1050" spc="35">
                <a:solidFill>
                  <a:srgbClr val="000040"/>
                </a:solidFill>
                <a:latin typeface="Lucida Sans Unicode"/>
                <a:cs typeface="Lucida Sans Unicode"/>
              </a:rPr>
              <a:t>Healthcare</a:t>
            </a:r>
            <a:endParaRPr sz="1050">
              <a:latin typeface="Lucida Sans Unicode"/>
              <a:cs typeface="Lucida Sans Unicode"/>
            </a:endParaRPr>
          </a:p>
          <a:p>
            <a:pPr marL="12700" marR="5080">
              <a:lnSpc>
                <a:spcPct val="107100"/>
              </a:lnSpc>
            </a:pPr>
            <a:r>
              <a:rPr dirty="0" sz="1050" spc="35">
                <a:solidFill>
                  <a:srgbClr val="000040"/>
                </a:solidFill>
                <a:latin typeface="Lucida Sans Unicode"/>
                <a:cs typeface="Lucida Sans Unicode"/>
              </a:rPr>
              <a:t>Media</a:t>
            </a:r>
            <a:r>
              <a:rPr dirty="0" sz="1050" spc="4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40">
                <a:solidFill>
                  <a:srgbClr val="000040"/>
                </a:solidFill>
                <a:latin typeface="Lucida Sans Unicode"/>
                <a:cs typeface="Lucida Sans Unicode"/>
              </a:rPr>
              <a:t>&amp;</a:t>
            </a:r>
            <a:r>
              <a:rPr dirty="0" sz="1050" spc="5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25">
                <a:solidFill>
                  <a:srgbClr val="000040"/>
                </a:solidFill>
                <a:latin typeface="Lucida Sans Unicode"/>
                <a:cs typeface="Lucida Sans Unicode"/>
              </a:rPr>
              <a:t>entertainment </a:t>
            </a:r>
            <a:r>
              <a:rPr dirty="0" sz="1050" spc="-32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50">
                <a:solidFill>
                  <a:srgbClr val="000040"/>
                </a:solidFill>
                <a:latin typeface="Lucida Sans Unicode"/>
                <a:cs typeface="Lucida Sans Unicode"/>
              </a:rPr>
              <a:t>Data</a:t>
            </a:r>
            <a:r>
              <a:rPr dirty="0" sz="1050" spc="-6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45">
                <a:solidFill>
                  <a:srgbClr val="000040"/>
                </a:solidFill>
                <a:latin typeface="Lucida Sans Unicode"/>
                <a:cs typeface="Lucida Sans Unicode"/>
              </a:rPr>
              <a:t>science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3198475" y="2777164"/>
            <a:ext cx="1777364" cy="88265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1050" spc="25">
                <a:solidFill>
                  <a:srgbClr val="000040"/>
                </a:solidFill>
                <a:latin typeface="Lucida Sans Unicode"/>
                <a:cs typeface="Lucida Sans Unicode"/>
              </a:rPr>
              <a:t>Cybersecurity</a:t>
            </a:r>
            <a:endParaRPr sz="1050">
              <a:latin typeface="Lucida Sans Unicode"/>
              <a:cs typeface="Lucida Sans Unicode"/>
            </a:endParaRPr>
          </a:p>
          <a:p>
            <a:pPr marL="12700" marR="5080">
              <a:lnSpc>
                <a:spcPct val="107100"/>
              </a:lnSpc>
            </a:pPr>
            <a:r>
              <a:rPr dirty="0" sz="1050" spc="20">
                <a:solidFill>
                  <a:srgbClr val="000040"/>
                </a:solidFill>
                <a:latin typeface="Lucida Sans Unicode"/>
                <a:cs typeface="Lucida Sans Unicode"/>
              </a:rPr>
              <a:t>Banking</a:t>
            </a:r>
            <a:r>
              <a:rPr dirty="0" sz="1050" spc="-7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40">
                <a:solidFill>
                  <a:srgbClr val="000040"/>
                </a:solidFill>
                <a:latin typeface="Lucida Sans Unicode"/>
                <a:cs typeface="Lucida Sans Unicode"/>
              </a:rPr>
              <a:t>&amp;</a:t>
            </a:r>
            <a:r>
              <a:rPr dirty="0" sz="1050" spc="-7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40">
                <a:solidFill>
                  <a:srgbClr val="000040"/>
                </a:solidFill>
                <a:latin typeface="Lucida Sans Unicode"/>
                <a:cs typeface="Lucida Sans Unicode"/>
              </a:rPr>
              <a:t>capital</a:t>
            </a:r>
            <a:r>
              <a:rPr dirty="0" sz="1050" spc="-7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25">
                <a:solidFill>
                  <a:srgbClr val="000040"/>
                </a:solidFill>
                <a:latin typeface="Lucida Sans Unicode"/>
                <a:cs typeface="Lucida Sans Unicode"/>
              </a:rPr>
              <a:t>markets </a:t>
            </a:r>
            <a:r>
              <a:rPr dirty="0" sz="1050" spc="-31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-25">
                <a:solidFill>
                  <a:srgbClr val="000040"/>
                </a:solidFill>
                <a:latin typeface="Lucida Sans Unicode"/>
                <a:cs typeface="Lucida Sans Unicode"/>
              </a:rPr>
              <a:t>Art</a:t>
            </a:r>
            <a:r>
              <a:rPr dirty="0" sz="1050" spc="-6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40">
                <a:solidFill>
                  <a:srgbClr val="000040"/>
                </a:solidFill>
                <a:latin typeface="Lucida Sans Unicode"/>
                <a:cs typeface="Lucida Sans Unicode"/>
              </a:rPr>
              <a:t>&amp;</a:t>
            </a:r>
            <a:r>
              <a:rPr dirty="0" sz="1050" spc="-5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10">
                <a:solidFill>
                  <a:srgbClr val="000040"/>
                </a:solidFill>
                <a:latin typeface="Lucida Sans Unicode"/>
                <a:cs typeface="Lucida Sans Unicode"/>
              </a:rPr>
              <a:t>Culture</a:t>
            </a:r>
            <a:endParaRPr sz="1050">
              <a:latin typeface="Lucida Sans Unicode"/>
              <a:cs typeface="Lucida Sans Unicode"/>
            </a:endParaRPr>
          </a:p>
          <a:p>
            <a:pPr marL="12700" marR="605155">
              <a:lnSpc>
                <a:spcPct val="107100"/>
              </a:lnSpc>
            </a:pPr>
            <a:r>
              <a:rPr dirty="0" sz="1050" spc="5">
                <a:solidFill>
                  <a:srgbClr val="000040"/>
                </a:solidFill>
                <a:latin typeface="Lucida Sans Unicode"/>
                <a:cs typeface="Lucida Sans Unicode"/>
              </a:rPr>
              <a:t>Internet</a:t>
            </a:r>
            <a:r>
              <a:rPr dirty="0" sz="1050" spc="-7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-10">
                <a:solidFill>
                  <a:srgbClr val="000040"/>
                </a:solidFill>
                <a:latin typeface="Lucida Sans Unicode"/>
                <a:cs typeface="Lucida Sans Unicode"/>
              </a:rPr>
              <a:t>of</a:t>
            </a:r>
            <a:r>
              <a:rPr dirty="0" sz="1050" spc="-7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-10">
                <a:solidFill>
                  <a:srgbClr val="000040"/>
                </a:solidFill>
                <a:latin typeface="Lucida Sans Unicode"/>
                <a:cs typeface="Lucida Sans Unicode"/>
              </a:rPr>
              <a:t>Things </a:t>
            </a:r>
            <a:r>
              <a:rPr dirty="0" sz="1050" spc="-31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30">
                <a:solidFill>
                  <a:srgbClr val="000040"/>
                </a:solidFill>
                <a:latin typeface="Lucida Sans Unicode"/>
                <a:cs typeface="Lucida Sans Unicode"/>
              </a:rPr>
              <a:t>Real</a:t>
            </a:r>
            <a:r>
              <a:rPr dirty="0" sz="1050" spc="-6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25">
                <a:solidFill>
                  <a:srgbClr val="000040"/>
                </a:solidFill>
                <a:latin typeface="Lucida Sans Unicode"/>
                <a:cs typeface="Lucida Sans Unicode"/>
              </a:rPr>
              <a:t>Estate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3331825" y="6758613"/>
            <a:ext cx="1729105" cy="882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dirty="0" sz="1050" spc="15">
                <a:solidFill>
                  <a:srgbClr val="000040"/>
                </a:solidFill>
                <a:latin typeface="Lucida Sans Unicode"/>
                <a:cs typeface="Lucida Sans Unicode"/>
              </a:rPr>
              <a:t>Workforce</a:t>
            </a:r>
            <a:r>
              <a:rPr dirty="0" sz="1050" spc="-8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40">
                <a:solidFill>
                  <a:srgbClr val="000040"/>
                </a:solidFill>
                <a:latin typeface="Lucida Sans Unicode"/>
                <a:cs typeface="Lucida Sans Unicode"/>
              </a:rPr>
              <a:t>&amp;</a:t>
            </a:r>
            <a:r>
              <a:rPr dirty="0" sz="1050" spc="-8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40">
                <a:solidFill>
                  <a:srgbClr val="000040"/>
                </a:solidFill>
                <a:latin typeface="Lucida Sans Unicode"/>
                <a:cs typeface="Lucida Sans Unicode"/>
              </a:rPr>
              <a:t>employment </a:t>
            </a:r>
            <a:r>
              <a:rPr dirty="0" sz="1050" spc="-31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-10">
                <a:solidFill>
                  <a:srgbClr val="000040"/>
                </a:solidFill>
                <a:latin typeface="Lucida Sans Unicode"/>
                <a:cs typeface="Lucida Sans Unicode"/>
              </a:rPr>
              <a:t>Artificial</a:t>
            </a:r>
            <a:r>
              <a:rPr dirty="0" sz="1050" spc="-6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15">
                <a:solidFill>
                  <a:srgbClr val="000040"/>
                </a:solidFill>
                <a:latin typeface="Lucida Sans Unicode"/>
                <a:cs typeface="Lucida Sans Unicode"/>
              </a:rPr>
              <a:t>Intelligence</a:t>
            </a:r>
            <a:endParaRPr sz="1050">
              <a:latin typeface="Lucida Sans Unicode"/>
              <a:cs typeface="Lucida Sans Unicode"/>
            </a:endParaRPr>
          </a:p>
          <a:p>
            <a:pPr marL="12700" marR="755015">
              <a:lnSpc>
                <a:spcPct val="107100"/>
              </a:lnSpc>
            </a:pPr>
            <a:r>
              <a:rPr dirty="0" sz="1050" spc="-45">
                <a:solidFill>
                  <a:srgbClr val="000040"/>
                </a:solidFill>
                <a:latin typeface="Lucida Sans Unicode"/>
                <a:cs typeface="Lucida Sans Unicode"/>
              </a:rPr>
              <a:t>D</a:t>
            </a:r>
            <a:r>
              <a:rPr dirty="0" sz="1050" spc="12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050" spc="-15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050" spc="12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050" spc="-5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50">
                <a:solidFill>
                  <a:srgbClr val="000040"/>
                </a:solidFill>
                <a:latin typeface="Lucida Sans Unicode"/>
                <a:cs typeface="Lucida Sans Unicode"/>
              </a:rPr>
              <a:t>S</a:t>
            </a:r>
            <a:r>
              <a:rPr dirty="0" sz="1050" spc="95">
                <a:solidFill>
                  <a:srgbClr val="000040"/>
                </a:solidFill>
                <a:latin typeface="Lucida Sans Unicode"/>
                <a:cs typeface="Lucida Sans Unicode"/>
              </a:rPr>
              <a:t>c</a:t>
            </a:r>
            <a:r>
              <a:rPr dirty="0" sz="1050" spc="-50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1050" spc="6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050" spc="20">
                <a:solidFill>
                  <a:srgbClr val="000040"/>
                </a:solidFill>
                <a:latin typeface="Lucida Sans Unicode"/>
                <a:cs typeface="Lucida Sans Unicode"/>
              </a:rPr>
              <a:t>n</a:t>
            </a:r>
            <a:r>
              <a:rPr dirty="0" sz="1050" spc="95">
                <a:solidFill>
                  <a:srgbClr val="000040"/>
                </a:solidFill>
                <a:latin typeface="Lucida Sans Unicode"/>
                <a:cs typeface="Lucida Sans Unicode"/>
              </a:rPr>
              <a:t>c</a:t>
            </a:r>
            <a:r>
              <a:rPr dirty="0" sz="1050" spc="45">
                <a:solidFill>
                  <a:srgbClr val="000040"/>
                </a:solidFill>
                <a:latin typeface="Lucida Sans Unicode"/>
                <a:cs typeface="Lucida Sans Unicode"/>
              </a:rPr>
              <a:t>e  </a:t>
            </a:r>
            <a:r>
              <a:rPr dirty="0" sz="1050" spc="50">
                <a:solidFill>
                  <a:srgbClr val="000040"/>
                </a:solidFill>
                <a:latin typeface="Lucida Sans Unicode"/>
                <a:cs typeface="Lucida Sans Unicode"/>
              </a:rPr>
              <a:t>S</a:t>
            </a:r>
            <a:r>
              <a:rPr dirty="0" sz="1050" spc="20">
                <a:solidFill>
                  <a:srgbClr val="000040"/>
                </a:solidFill>
                <a:latin typeface="Lucida Sans Unicode"/>
                <a:cs typeface="Lucida Sans Unicode"/>
              </a:rPr>
              <a:t>u</a:t>
            </a:r>
            <a:r>
              <a:rPr dirty="0" sz="1050" spc="45">
                <a:solidFill>
                  <a:srgbClr val="000040"/>
                </a:solidFill>
                <a:latin typeface="Lucida Sans Unicode"/>
                <a:cs typeface="Lucida Sans Unicode"/>
              </a:rPr>
              <a:t>pp</a:t>
            </a:r>
            <a:r>
              <a:rPr dirty="0" sz="1050" spc="-50">
                <a:solidFill>
                  <a:srgbClr val="000040"/>
                </a:solidFill>
                <a:latin typeface="Lucida Sans Unicode"/>
                <a:cs typeface="Lucida Sans Unicode"/>
              </a:rPr>
              <a:t>l</a:t>
            </a:r>
            <a:r>
              <a:rPr dirty="0" sz="1050" spc="40">
                <a:solidFill>
                  <a:srgbClr val="000040"/>
                </a:solidFill>
                <a:latin typeface="Lucida Sans Unicode"/>
                <a:cs typeface="Lucida Sans Unicode"/>
              </a:rPr>
              <a:t>y</a:t>
            </a:r>
            <a:r>
              <a:rPr dirty="0" sz="1050" spc="-5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80">
                <a:solidFill>
                  <a:srgbClr val="000040"/>
                </a:solidFill>
                <a:latin typeface="Lucida Sans Unicode"/>
                <a:cs typeface="Lucida Sans Unicode"/>
              </a:rPr>
              <a:t>C</a:t>
            </a:r>
            <a:r>
              <a:rPr dirty="0" sz="1050" spc="20">
                <a:solidFill>
                  <a:srgbClr val="000040"/>
                </a:solidFill>
                <a:latin typeface="Lucida Sans Unicode"/>
                <a:cs typeface="Lucida Sans Unicode"/>
              </a:rPr>
              <a:t>h</a:t>
            </a:r>
            <a:r>
              <a:rPr dirty="0" sz="1050" spc="12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050" spc="-50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1050" spc="20">
                <a:solidFill>
                  <a:srgbClr val="000040"/>
                </a:solidFill>
                <a:latin typeface="Lucida Sans Unicode"/>
                <a:cs typeface="Lucida Sans Unicode"/>
              </a:rPr>
              <a:t>n</a:t>
            </a:r>
            <a:r>
              <a:rPr dirty="0" sz="1050" spc="10">
                <a:solidFill>
                  <a:srgbClr val="000040"/>
                </a:solidFill>
                <a:latin typeface="Lucida Sans Unicode"/>
                <a:cs typeface="Lucida Sans Unicode"/>
              </a:rPr>
              <a:t>s</a:t>
            </a:r>
            <a:endParaRPr sz="10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30">
                <a:solidFill>
                  <a:srgbClr val="000040"/>
                </a:solidFill>
                <a:latin typeface="Lucida Sans Unicode"/>
                <a:cs typeface="Lucida Sans Unicode"/>
              </a:rPr>
              <a:t>Corporate</a:t>
            </a:r>
            <a:r>
              <a:rPr dirty="0" sz="1050" spc="-7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45">
                <a:solidFill>
                  <a:srgbClr val="000040"/>
                </a:solidFill>
                <a:latin typeface="Lucida Sans Unicode"/>
                <a:cs typeface="Lucida Sans Unicode"/>
              </a:rPr>
              <a:t>Governance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3789025" y="4415464"/>
            <a:ext cx="1595120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dirty="0" sz="1050" spc="50">
                <a:solidFill>
                  <a:srgbClr val="000040"/>
                </a:solidFill>
                <a:latin typeface="Lucida Sans Unicode"/>
                <a:cs typeface="Lucida Sans Unicode"/>
              </a:rPr>
              <a:t>Justice </a:t>
            </a:r>
            <a:r>
              <a:rPr dirty="0" sz="1050" spc="40">
                <a:solidFill>
                  <a:srgbClr val="000040"/>
                </a:solidFill>
                <a:latin typeface="Lucida Sans Unicode"/>
                <a:cs typeface="Lucida Sans Unicode"/>
              </a:rPr>
              <a:t>&amp; </a:t>
            </a:r>
            <a:r>
              <a:rPr dirty="0" sz="1050" spc="25">
                <a:solidFill>
                  <a:srgbClr val="000040"/>
                </a:solidFill>
                <a:latin typeface="Lucida Sans Unicode"/>
                <a:cs typeface="Lucida Sans Unicode"/>
              </a:rPr>
              <a:t>Law </a:t>
            </a:r>
            <a:r>
              <a:rPr dirty="0" sz="1050" spc="30">
                <a:solidFill>
                  <a:srgbClr val="000040"/>
                </a:solidFill>
                <a:latin typeface="Lucida Sans Unicode"/>
                <a:cs typeface="Lucida Sans Unicode"/>
              </a:rPr>
              <a:t> Corporate</a:t>
            </a:r>
            <a:r>
              <a:rPr dirty="0" sz="1050" spc="14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45">
                <a:solidFill>
                  <a:srgbClr val="000040"/>
                </a:solidFill>
                <a:latin typeface="Lucida Sans Unicode"/>
                <a:cs typeface="Lucida Sans Unicode"/>
              </a:rPr>
              <a:t>Governance </a:t>
            </a:r>
            <a:r>
              <a:rPr dirty="0" sz="1050" spc="-32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15">
                <a:solidFill>
                  <a:srgbClr val="000040"/>
                </a:solidFill>
                <a:latin typeface="Lucida Sans Unicode"/>
                <a:cs typeface="Lucida Sans Unicode"/>
              </a:rPr>
              <a:t>Energy</a:t>
            </a:r>
            <a:endParaRPr sz="1050">
              <a:latin typeface="Lucida Sans Unicode"/>
              <a:cs typeface="Lucida Sans Unicode"/>
            </a:endParaRPr>
          </a:p>
          <a:p>
            <a:pPr marL="12700" marR="234950">
              <a:lnSpc>
                <a:spcPct val="107100"/>
              </a:lnSpc>
            </a:pPr>
            <a:r>
              <a:rPr dirty="0" sz="1050" spc="25">
                <a:solidFill>
                  <a:srgbClr val="000040"/>
                </a:solidFill>
                <a:latin typeface="Lucida Sans Unicode"/>
                <a:cs typeface="Lucida Sans Unicode"/>
              </a:rPr>
              <a:t>Supply </a:t>
            </a:r>
            <a:r>
              <a:rPr dirty="0" sz="1050" spc="40">
                <a:solidFill>
                  <a:srgbClr val="000040"/>
                </a:solidFill>
                <a:latin typeface="Lucida Sans Unicode"/>
                <a:cs typeface="Lucida Sans Unicode"/>
              </a:rPr>
              <a:t>Chain </a:t>
            </a:r>
            <a:r>
              <a:rPr dirty="0" sz="1050" spc="4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-20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050" spc="-40">
                <a:solidFill>
                  <a:srgbClr val="000040"/>
                </a:solidFill>
                <a:latin typeface="Lucida Sans Unicode"/>
                <a:cs typeface="Lucida Sans Unicode"/>
              </a:rPr>
              <a:t>r</a:t>
            </a:r>
            <a:r>
              <a:rPr dirty="0" sz="1050" spc="-15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050" spc="-50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1050" spc="-45">
                <a:solidFill>
                  <a:srgbClr val="000040"/>
                </a:solidFill>
                <a:latin typeface="Lucida Sans Unicode"/>
                <a:cs typeface="Lucida Sans Unicode"/>
              </a:rPr>
              <a:t>f</a:t>
            </a:r>
            <a:r>
              <a:rPr dirty="0" sz="1050" spc="-50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1050" spc="95">
                <a:solidFill>
                  <a:srgbClr val="000040"/>
                </a:solidFill>
                <a:latin typeface="Lucida Sans Unicode"/>
                <a:cs typeface="Lucida Sans Unicode"/>
              </a:rPr>
              <a:t>c</a:t>
            </a:r>
            <a:r>
              <a:rPr dirty="0" sz="1050" spc="-50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1050" spc="125">
                <a:solidFill>
                  <a:srgbClr val="000040"/>
                </a:solidFill>
                <a:latin typeface="Lucida Sans Unicode"/>
                <a:cs typeface="Lucida Sans Unicode"/>
              </a:rPr>
              <a:t>a</a:t>
            </a:r>
            <a:r>
              <a:rPr dirty="0" sz="1050" spc="-50">
                <a:solidFill>
                  <a:srgbClr val="000040"/>
                </a:solidFill>
                <a:latin typeface="Lucida Sans Unicode"/>
                <a:cs typeface="Lucida Sans Unicode"/>
              </a:rPr>
              <a:t>l</a:t>
            </a:r>
            <a:r>
              <a:rPr dirty="0" sz="1050" spc="-55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-45">
                <a:solidFill>
                  <a:srgbClr val="000040"/>
                </a:solidFill>
                <a:latin typeface="Lucida Sans Unicode"/>
                <a:cs typeface="Lucida Sans Unicode"/>
              </a:rPr>
              <a:t>I</a:t>
            </a:r>
            <a:r>
              <a:rPr dirty="0" sz="1050" spc="20">
                <a:solidFill>
                  <a:srgbClr val="000040"/>
                </a:solidFill>
                <a:latin typeface="Lucida Sans Unicode"/>
                <a:cs typeface="Lucida Sans Unicode"/>
              </a:rPr>
              <a:t>n</a:t>
            </a:r>
            <a:r>
              <a:rPr dirty="0" sz="1050" spc="-15">
                <a:solidFill>
                  <a:srgbClr val="000040"/>
                </a:solidFill>
                <a:latin typeface="Lucida Sans Unicode"/>
                <a:cs typeface="Lucida Sans Unicode"/>
              </a:rPr>
              <a:t>t</a:t>
            </a:r>
            <a:r>
              <a:rPr dirty="0" sz="1050" spc="6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050" spc="-50">
                <a:solidFill>
                  <a:srgbClr val="000040"/>
                </a:solidFill>
                <a:latin typeface="Lucida Sans Unicode"/>
                <a:cs typeface="Lucida Sans Unicode"/>
              </a:rPr>
              <a:t>lli</a:t>
            </a:r>
            <a:r>
              <a:rPr dirty="0" sz="1050" spc="55">
                <a:solidFill>
                  <a:srgbClr val="000040"/>
                </a:solidFill>
                <a:latin typeface="Lucida Sans Unicode"/>
                <a:cs typeface="Lucida Sans Unicode"/>
              </a:rPr>
              <a:t>g</a:t>
            </a:r>
            <a:r>
              <a:rPr dirty="0" sz="1050" spc="65">
                <a:solidFill>
                  <a:srgbClr val="000040"/>
                </a:solidFill>
                <a:latin typeface="Lucida Sans Unicode"/>
                <a:cs typeface="Lucida Sans Unicode"/>
              </a:rPr>
              <a:t>e</a:t>
            </a:r>
            <a:r>
              <a:rPr dirty="0" sz="1050" spc="20">
                <a:solidFill>
                  <a:srgbClr val="000040"/>
                </a:solidFill>
                <a:latin typeface="Lucida Sans Unicode"/>
                <a:cs typeface="Lucida Sans Unicode"/>
              </a:rPr>
              <a:t>n</a:t>
            </a:r>
            <a:r>
              <a:rPr dirty="0" sz="1050" spc="95">
                <a:solidFill>
                  <a:srgbClr val="000040"/>
                </a:solidFill>
                <a:latin typeface="Lucida Sans Unicode"/>
                <a:cs typeface="Lucida Sans Unicode"/>
              </a:rPr>
              <a:t>c</a:t>
            </a:r>
            <a:r>
              <a:rPr dirty="0" sz="1050" spc="45">
                <a:solidFill>
                  <a:srgbClr val="000040"/>
                </a:solidFill>
                <a:latin typeface="Lucida Sans Unicode"/>
                <a:cs typeface="Lucida Sans Unicode"/>
              </a:rPr>
              <a:t>e  </a:t>
            </a:r>
            <a:r>
              <a:rPr dirty="0" sz="1050" spc="25">
                <a:solidFill>
                  <a:srgbClr val="000040"/>
                </a:solidFill>
                <a:latin typeface="Lucida Sans Unicode"/>
                <a:cs typeface="Lucida Sans Unicode"/>
              </a:rPr>
              <a:t>Cybersecurity </a:t>
            </a:r>
            <a:r>
              <a:rPr dirty="0" sz="1050" spc="30">
                <a:solidFill>
                  <a:srgbClr val="000040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25">
                <a:solidFill>
                  <a:srgbClr val="000040"/>
                </a:solidFill>
                <a:latin typeface="Lucida Sans Unicode"/>
                <a:cs typeface="Lucida Sans Unicode"/>
              </a:rPr>
              <a:t>Education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1235074" y="825977"/>
            <a:ext cx="6934834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100">
                <a:latin typeface="Trebuchet MS"/>
                <a:cs typeface="Trebuchet MS"/>
              </a:rPr>
              <a:t>U</a:t>
            </a:r>
            <a:r>
              <a:rPr dirty="0" sz="3750" spc="475">
                <a:latin typeface="Trebuchet MS"/>
                <a:cs typeface="Trebuchet MS"/>
              </a:rPr>
              <a:t>s</a:t>
            </a:r>
            <a:r>
              <a:rPr dirty="0" sz="3750" spc="545">
                <a:latin typeface="Trebuchet MS"/>
                <a:cs typeface="Trebuchet MS"/>
              </a:rPr>
              <a:t>a</a:t>
            </a:r>
            <a:r>
              <a:rPr dirty="0" sz="3750" spc="660">
                <a:latin typeface="Trebuchet MS"/>
                <a:cs typeface="Trebuchet MS"/>
              </a:rPr>
              <a:t>g</a:t>
            </a:r>
            <a:r>
              <a:rPr dirty="0" sz="3750" spc="150">
                <a:latin typeface="Trebuchet MS"/>
                <a:cs typeface="Trebuchet MS"/>
              </a:rPr>
              <a:t>e</a:t>
            </a:r>
            <a:r>
              <a:rPr dirty="0" sz="3750" spc="-335">
                <a:latin typeface="Trebuchet MS"/>
                <a:cs typeface="Trebuchet MS"/>
              </a:rPr>
              <a:t> </a:t>
            </a:r>
            <a:r>
              <a:rPr dirty="0" sz="3750" spc="265">
                <a:latin typeface="Trebuchet MS"/>
                <a:cs typeface="Trebuchet MS"/>
              </a:rPr>
              <a:t>o</a:t>
            </a:r>
            <a:r>
              <a:rPr dirty="0" sz="3750" spc="-40">
                <a:latin typeface="Trebuchet MS"/>
                <a:cs typeface="Trebuchet MS"/>
              </a:rPr>
              <a:t>f</a:t>
            </a:r>
            <a:r>
              <a:rPr dirty="0" sz="3750" spc="-335">
                <a:latin typeface="Trebuchet MS"/>
                <a:cs typeface="Trebuchet MS"/>
              </a:rPr>
              <a:t> </a:t>
            </a:r>
            <a:r>
              <a:rPr dirty="0" sz="3750" spc="35">
                <a:latin typeface="Trebuchet MS"/>
                <a:cs typeface="Trebuchet MS"/>
              </a:rPr>
              <a:t>t</a:t>
            </a:r>
            <a:r>
              <a:rPr dirty="0" sz="3750" spc="300">
                <a:latin typeface="Trebuchet MS"/>
                <a:cs typeface="Trebuchet MS"/>
              </a:rPr>
              <a:t>h</a:t>
            </a:r>
            <a:r>
              <a:rPr dirty="0" sz="3750" spc="150">
                <a:latin typeface="Trebuchet MS"/>
                <a:cs typeface="Trebuchet MS"/>
              </a:rPr>
              <a:t>e</a:t>
            </a:r>
            <a:r>
              <a:rPr dirty="0" sz="3750" spc="-335">
                <a:latin typeface="Trebuchet MS"/>
                <a:cs typeface="Trebuchet MS"/>
              </a:rPr>
              <a:t> </a:t>
            </a:r>
            <a:r>
              <a:rPr dirty="0" sz="3750" spc="240">
                <a:latin typeface="Trebuchet MS"/>
                <a:cs typeface="Trebuchet MS"/>
              </a:rPr>
              <a:t>5</a:t>
            </a:r>
            <a:r>
              <a:rPr dirty="0" sz="3750" spc="-15">
                <a:latin typeface="Trebuchet MS"/>
                <a:cs typeface="Trebuchet MS"/>
              </a:rPr>
              <a:t>i</a:t>
            </a:r>
            <a:r>
              <a:rPr dirty="0" sz="3750">
                <a:latin typeface="Trebuchet MS"/>
                <a:cs typeface="Trebuchet MS"/>
              </a:rPr>
              <a:t>r</a:t>
            </a:r>
            <a:r>
              <a:rPr dirty="0" sz="3750" spc="150">
                <a:latin typeface="Trebuchet MS"/>
                <a:cs typeface="Trebuchet MS"/>
              </a:rPr>
              <a:t>e</a:t>
            </a:r>
            <a:r>
              <a:rPr dirty="0" sz="3750" spc="-335">
                <a:latin typeface="Trebuchet MS"/>
                <a:cs typeface="Trebuchet MS"/>
              </a:rPr>
              <a:t> </a:t>
            </a:r>
            <a:r>
              <a:rPr dirty="0" sz="3750" spc="235">
                <a:latin typeface="Trebuchet MS"/>
                <a:cs typeface="Trebuchet MS"/>
              </a:rPr>
              <a:t>B</a:t>
            </a:r>
            <a:r>
              <a:rPr dirty="0" sz="3750" spc="130">
                <a:latin typeface="Trebuchet MS"/>
                <a:cs typeface="Trebuchet MS"/>
              </a:rPr>
              <a:t>lo</a:t>
            </a:r>
            <a:r>
              <a:rPr dirty="0" sz="3750" spc="345">
                <a:latin typeface="Trebuchet MS"/>
                <a:cs typeface="Trebuchet MS"/>
              </a:rPr>
              <a:t>c</a:t>
            </a:r>
            <a:r>
              <a:rPr dirty="0" sz="3750" spc="260">
                <a:latin typeface="Trebuchet MS"/>
                <a:cs typeface="Trebuchet MS"/>
              </a:rPr>
              <a:t>k</a:t>
            </a:r>
            <a:r>
              <a:rPr dirty="0" sz="3750" spc="345">
                <a:latin typeface="Trebuchet MS"/>
                <a:cs typeface="Trebuchet MS"/>
              </a:rPr>
              <a:t>c</a:t>
            </a:r>
            <a:r>
              <a:rPr dirty="0" sz="3750" spc="300">
                <a:latin typeface="Trebuchet MS"/>
                <a:cs typeface="Trebuchet MS"/>
              </a:rPr>
              <a:t>h</a:t>
            </a:r>
            <a:r>
              <a:rPr dirty="0" sz="3750" spc="545">
                <a:latin typeface="Trebuchet MS"/>
                <a:cs typeface="Trebuchet MS"/>
              </a:rPr>
              <a:t>a</a:t>
            </a:r>
            <a:r>
              <a:rPr dirty="0" sz="3750" spc="150">
                <a:latin typeface="Trebuchet MS"/>
                <a:cs typeface="Trebuchet MS"/>
              </a:rPr>
              <a:t>in</a:t>
            </a:r>
            <a:endParaRPr sz="3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8243" y="3268762"/>
            <a:ext cx="857249" cy="2857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8243" y="3844414"/>
            <a:ext cx="857249" cy="2857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8243" y="6840999"/>
            <a:ext cx="857249" cy="2857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8243" y="4417592"/>
            <a:ext cx="857249" cy="28574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2038351"/>
            <a:ext cx="18288000" cy="8200390"/>
            <a:chOff x="0" y="2038351"/>
            <a:chExt cx="18288000" cy="82003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38351"/>
              <a:ext cx="18287999" cy="800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5918" y="2380574"/>
              <a:ext cx="200024" cy="78581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5293" y="2380574"/>
              <a:ext cx="200024" cy="785812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53693" y="2380574"/>
              <a:ext cx="200024" cy="785812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92093" y="2380574"/>
              <a:ext cx="200024" cy="78581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20993" y="2380574"/>
              <a:ext cx="200024" cy="7858123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742950" y="257176"/>
            <a:ext cx="63500" cy="1428750"/>
          </a:xfrm>
          <a:custGeom>
            <a:avLst/>
            <a:gdLst/>
            <a:ahLst/>
            <a:cxnLst/>
            <a:rect l="l" t="t" r="r" b="b"/>
            <a:pathLst>
              <a:path w="63500" h="1428750">
                <a:moveTo>
                  <a:pt x="0" y="0"/>
                </a:moveTo>
                <a:lnTo>
                  <a:pt x="63500" y="0"/>
                </a:lnTo>
                <a:lnTo>
                  <a:pt x="63500" y="1428749"/>
                </a:lnTo>
                <a:lnTo>
                  <a:pt x="0" y="1428749"/>
                </a:lnTo>
                <a:lnTo>
                  <a:pt x="0" y="0"/>
                </a:lnTo>
                <a:close/>
              </a:path>
            </a:pathLst>
          </a:custGeom>
          <a:solidFill>
            <a:srgbClr val="00F0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25268" y="4417592"/>
            <a:ext cx="333374" cy="2857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25268" y="5092477"/>
            <a:ext cx="333374" cy="2857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61563" y="5092477"/>
            <a:ext cx="333374" cy="2857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261563" y="6332572"/>
            <a:ext cx="333374" cy="2857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24643" y="3268762"/>
            <a:ext cx="323849" cy="2857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15118" y="6840999"/>
            <a:ext cx="333374" cy="28574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24643" y="3844414"/>
            <a:ext cx="323849" cy="28574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15118" y="7368952"/>
            <a:ext cx="333374" cy="28574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15118" y="4417592"/>
            <a:ext cx="333374" cy="28574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29718" y="4417592"/>
            <a:ext cx="333374" cy="28574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15118" y="5092477"/>
            <a:ext cx="333374" cy="28574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29718" y="5092477"/>
            <a:ext cx="333374" cy="28574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15118" y="5712390"/>
            <a:ext cx="333374" cy="28574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529993" y="6332572"/>
            <a:ext cx="857249" cy="28574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2543" y="6332572"/>
            <a:ext cx="857249" cy="28574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5025" y="9779491"/>
            <a:ext cx="228599" cy="1904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893104" y="9731866"/>
            <a:ext cx="476249" cy="285749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1568939" y="9762597"/>
            <a:ext cx="229235" cy="229235"/>
          </a:xfrm>
          <a:custGeom>
            <a:avLst/>
            <a:gdLst/>
            <a:ahLst/>
            <a:cxnLst/>
            <a:rect l="l" t="t" r="r" b="b"/>
            <a:pathLst>
              <a:path w="229235" h="229234">
                <a:moveTo>
                  <a:pt x="229095" y="229178"/>
                </a:moveTo>
                <a:lnTo>
                  <a:pt x="0" y="229178"/>
                </a:lnTo>
                <a:lnTo>
                  <a:pt x="0" y="0"/>
                </a:lnTo>
                <a:lnTo>
                  <a:pt x="229095" y="0"/>
                </a:lnTo>
                <a:lnTo>
                  <a:pt x="229095" y="229178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356307" y="3875138"/>
            <a:ext cx="229235" cy="229235"/>
          </a:xfrm>
          <a:custGeom>
            <a:avLst/>
            <a:gdLst/>
            <a:ahLst/>
            <a:cxnLst/>
            <a:rect l="l" t="t" r="r" b="b"/>
            <a:pathLst>
              <a:path w="229234" h="229235">
                <a:moveTo>
                  <a:pt x="229178" y="229178"/>
                </a:moveTo>
                <a:lnTo>
                  <a:pt x="0" y="229178"/>
                </a:lnTo>
                <a:lnTo>
                  <a:pt x="0" y="0"/>
                </a:lnTo>
                <a:lnTo>
                  <a:pt x="229178" y="0"/>
                </a:lnTo>
                <a:lnTo>
                  <a:pt x="229178" y="229178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796879" y="3875138"/>
            <a:ext cx="229235" cy="229235"/>
          </a:xfrm>
          <a:custGeom>
            <a:avLst/>
            <a:gdLst/>
            <a:ahLst/>
            <a:cxnLst/>
            <a:rect l="l" t="t" r="r" b="b"/>
            <a:pathLst>
              <a:path w="229234" h="229235">
                <a:moveTo>
                  <a:pt x="229178" y="229178"/>
                </a:moveTo>
                <a:lnTo>
                  <a:pt x="0" y="229178"/>
                </a:lnTo>
                <a:lnTo>
                  <a:pt x="0" y="0"/>
                </a:lnTo>
                <a:lnTo>
                  <a:pt x="229178" y="0"/>
                </a:lnTo>
                <a:lnTo>
                  <a:pt x="229178" y="229178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318240" y="3875138"/>
            <a:ext cx="229235" cy="229235"/>
          </a:xfrm>
          <a:custGeom>
            <a:avLst/>
            <a:gdLst/>
            <a:ahLst/>
            <a:cxnLst/>
            <a:rect l="l" t="t" r="r" b="b"/>
            <a:pathLst>
              <a:path w="229234" h="229235">
                <a:moveTo>
                  <a:pt x="229178" y="229178"/>
                </a:moveTo>
                <a:lnTo>
                  <a:pt x="0" y="229178"/>
                </a:lnTo>
                <a:lnTo>
                  <a:pt x="0" y="0"/>
                </a:lnTo>
                <a:lnTo>
                  <a:pt x="229178" y="0"/>
                </a:lnTo>
                <a:lnTo>
                  <a:pt x="229178" y="229178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6907031" y="5123198"/>
            <a:ext cx="229235" cy="229235"/>
          </a:xfrm>
          <a:custGeom>
            <a:avLst/>
            <a:gdLst/>
            <a:ahLst/>
            <a:cxnLst/>
            <a:rect l="l" t="t" r="r" b="b"/>
            <a:pathLst>
              <a:path w="229234" h="229235">
                <a:moveTo>
                  <a:pt x="229178" y="229178"/>
                </a:moveTo>
                <a:lnTo>
                  <a:pt x="0" y="229178"/>
                </a:lnTo>
                <a:lnTo>
                  <a:pt x="0" y="0"/>
                </a:lnTo>
                <a:lnTo>
                  <a:pt x="229178" y="0"/>
                </a:lnTo>
                <a:lnTo>
                  <a:pt x="229178" y="229178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" name="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8486" y="5712390"/>
            <a:ext cx="857249" cy="28574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28621" y="5712390"/>
            <a:ext cx="857249" cy="28574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1767" y="5712390"/>
            <a:ext cx="857249" cy="28574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11061" y="6332572"/>
            <a:ext cx="333374" cy="285749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14318240" y="4448314"/>
            <a:ext cx="229235" cy="229235"/>
          </a:xfrm>
          <a:custGeom>
            <a:avLst/>
            <a:gdLst/>
            <a:ahLst/>
            <a:cxnLst/>
            <a:rect l="l" t="t" r="r" b="b"/>
            <a:pathLst>
              <a:path w="229234" h="229235">
                <a:moveTo>
                  <a:pt x="229178" y="229178"/>
                </a:moveTo>
                <a:lnTo>
                  <a:pt x="0" y="229178"/>
                </a:lnTo>
                <a:lnTo>
                  <a:pt x="0" y="0"/>
                </a:lnTo>
                <a:lnTo>
                  <a:pt x="229178" y="0"/>
                </a:lnTo>
                <a:lnTo>
                  <a:pt x="229178" y="229178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6907031" y="5743124"/>
            <a:ext cx="229235" cy="229235"/>
          </a:xfrm>
          <a:custGeom>
            <a:avLst/>
            <a:gdLst/>
            <a:ahLst/>
            <a:cxnLst/>
            <a:rect l="l" t="t" r="r" b="b"/>
            <a:pathLst>
              <a:path w="229234" h="229235">
                <a:moveTo>
                  <a:pt x="229178" y="229178"/>
                </a:moveTo>
                <a:lnTo>
                  <a:pt x="0" y="229178"/>
                </a:lnTo>
                <a:lnTo>
                  <a:pt x="0" y="0"/>
                </a:lnTo>
                <a:lnTo>
                  <a:pt x="229178" y="0"/>
                </a:lnTo>
                <a:lnTo>
                  <a:pt x="229178" y="229178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1767" y="3268762"/>
            <a:ext cx="857249" cy="28574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9661" y="3268762"/>
            <a:ext cx="857249" cy="28574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31261" y="3268762"/>
            <a:ext cx="857249" cy="28574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529993" y="6850762"/>
            <a:ext cx="857249" cy="285749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2543" y="6850762"/>
            <a:ext cx="857249" cy="28574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003321" y="6850762"/>
            <a:ext cx="857249" cy="28574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92183" y="7368933"/>
            <a:ext cx="857249" cy="28574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545871" y="7368933"/>
            <a:ext cx="857249" cy="28574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022057" y="7372324"/>
            <a:ext cx="857249" cy="285749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8243" y="7349417"/>
            <a:ext cx="857249" cy="28574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756246" y="9459573"/>
            <a:ext cx="1304924" cy="561974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53002" y="6332572"/>
            <a:ext cx="333374" cy="285749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885145" y="9704238"/>
            <a:ext cx="528320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10">
                <a:solidFill>
                  <a:srgbClr val="000040"/>
                </a:solidFill>
                <a:latin typeface="Arial MT"/>
                <a:cs typeface="Arial MT"/>
              </a:rPr>
              <a:t>Fully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889804" y="9704220"/>
            <a:ext cx="872490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5">
                <a:solidFill>
                  <a:srgbClr val="000040"/>
                </a:solidFill>
                <a:latin typeface="Arial MT"/>
                <a:cs typeface="Arial MT"/>
              </a:rPr>
              <a:t>Partially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356654" y="9704220"/>
            <a:ext cx="1270000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10">
                <a:solidFill>
                  <a:srgbClr val="000040"/>
                </a:solidFill>
                <a:latin typeface="Arial MT"/>
                <a:cs typeface="Arial MT"/>
              </a:rPr>
              <a:t>Unavailable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888393" y="2250202"/>
            <a:ext cx="939165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10">
                <a:solidFill>
                  <a:srgbClr val="FFFFFF"/>
                </a:solidFill>
                <a:latin typeface="Arial MT"/>
                <a:cs typeface="Arial MT"/>
              </a:rPr>
              <a:t>Cardano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336318" y="2250202"/>
            <a:ext cx="952500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10">
                <a:solidFill>
                  <a:srgbClr val="FFFFFF"/>
                </a:solidFill>
                <a:latin typeface="Arial MT"/>
                <a:cs typeface="Arial MT"/>
              </a:rPr>
              <a:t>Polkadot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3784243" y="2250202"/>
            <a:ext cx="979169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10">
                <a:solidFill>
                  <a:srgbClr val="FFFFFF"/>
                </a:solidFill>
                <a:latin typeface="Arial MT"/>
                <a:cs typeface="Arial MT"/>
              </a:rPr>
              <a:t>Algorand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6460768" y="2250202"/>
            <a:ext cx="1057910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10">
                <a:solidFill>
                  <a:srgbClr val="FFFFFF"/>
                </a:solidFill>
                <a:latin typeface="Arial MT"/>
                <a:cs typeface="Arial MT"/>
              </a:rPr>
              <a:t>Ethereum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34120" y="3256785"/>
            <a:ext cx="3232785" cy="4472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>
                <a:solidFill>
                  <a:srgbClr val="000040"/>
                </a:solidFill>
                <a:latin typeface="Arial MT"/>
                <a:cs typeface="Arial MT"/>
              </a:rPr>
              <a:t>ESG</a:t>
            </a:r>
            <a:r>
              <a:rPr dirty="0" sz="1950" spc="-3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000040"/>
                </a:solidFill>
                <a:latin typeface="Arial MT"/>
                <a:cs typeface="Arial MT"/>
              </a:rPr>
              <a:t>Sustainability</a:t>
            </a:r>
            <a:r>
              <a:rPr dirty="0" sz="1950" spc="-3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000040"/>
                </a:solidFill>
                <a:latin typeface="Arial MT"/>
                <a:cs typeface="Arial MT"/>
              </a:rPr>
              <a:t>Score</a:t>
            </a:r>
            <a:endParaRPr sz="1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950">
                <a:solidFill>
                  <a:srgbClr val="000040"/>
                </a:solidFill>
                <a:latin typeface="Arial MT"/>
                <a:cs typeface="Arial MT"/>
              </a:rPr>
              <a:t>Sustainability</a:t>
            </a:r>
            <a:endParaRPr sz="1950">
              <a:latin typeface="Arial MT"/>
              <a:cs typeface="Arial MT"/>
            </a:endParaRPr>
          </a:p>
          <a:p>
            <a:pPr marL="12700" marR="5080">
              <a:lnSpc>
                <a:spcPct val="198700"/>
              </a:lnSpc>
            </a:pPr>
            <a:r>
              <a:rPr dirty="0" sz="1950">
                <a:solidFill>
                  <a:srgbClr val="000040"/>
                </a:solidFill>
                <a:latin typeface="Arial MT"/>
                <a:cs typeface="Arial MT"/>
              </a:rPr>
              <a:t>Cross</a:t>
            </a:r>
            <a:r>
              <a:rPr dirty="0" sz="1950" spc="-3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000040"/>
                </a:solidFill>
                <a:latin typeface="Arial MT"/>
                <a:cs typeface="Arial MT"/>
              </a:rPr>
              <a:t>Chain</a:t>
            </a:r>
            <a:r>
              <a:rPr dirty="0" sz="1950" spc="-3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000040"/>
                </a:solidFill>
                <a:latin typeface="Arial MT"/>
                <a:cs typeface="Arial MT"/>
              </a:rPr>
              <a:t>-</a:t>
            </a:r>
            <a:r>
              <a:rPr dirty="0" sz="1950" spc="-3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000040"/>
                </a:solidFill>
                <a:latin typeface="Arial MT"/>
                <a:cs typeface="Arial MT"/>
              </a:rPr>
              <a:t>Interoperability </a:t>
            </a:r>
            <a:r>
              <a:rPr dirty="0" sz="1950" spc="-53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000040"/>
                </a:solidFill>
                <a:latin typeface="Arial MT"/>
                <a:cs typeface="Arial MT"/>
              </a:rPr>
              <a:t>On-chain</a:t>
            </a:r>
            <a:r>
              <a:rPr dirty="0" sz="1950" spc="-1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000040"/>
                </a:solidFill>
                <a:latin typeface="Arial MT"/>
                <a:cs typeface="Arial MT"/>
              </a:rPr>
              <a:t>Governance</a:t>
            </a:r>
            <a:endParaRPr sz="1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950">
                <a:solidFill>
                  <a:srgbClr val="000040"/>
                </a:solidFill>
                <a:latin typeface="Arial MT"/>
                <a:cs typeface="Arial MT"/>
              </a:rPr>
              <a:t>Inter-portability</a:t>
            </a:r>
            <a:endParaRPr sz="1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950">
                <a:solidFill>
                  <a:srgbClr val="000040"/>
                </a:solidFill>
                <a:latin typeface="Arial MT"/>
                <a:cs typeface="Arial MT"/>
              </a:rPr>
              <a:t>Smart</a:t>
            </a:r>
            <a:r>
              <a:rPr dirty="0" sz="1950" spc="-3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000040"/>
                </a:solidFill>
                <a:latin typeface="Arial MT"/>
                <a:cs typeface="Arial MT"/>
              </a:rPr>
              <a:t>contracts</a:t>
            </a:r>
            <a:r>
              <a:rPr dirty="0" sz="1950" spc="-3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000040"/>
                </a:solidFill>
                <a:latin typeface="Arial MT"/>
                <a:cs typeface="Arial MT"/>
              </a:rPr>
              <a:t>support</a:t>
            </a:r>
            <a:endParaRPr sz="1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dirty="0" sz="1950">
                <a:solidFill>
                  <a:srgbClr val="000040"/>
                </a:solidFill>
                <a:latin typeface="Arial MT"/>
                <a:cs typeface="Arial MT"/>
              </a:rPr>
              <a:t>Inheritance</a:t>
            </a:r>
            <a:r>
              <a:rPr dirty="0" sz="1950" spc="-5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000040"/>
                </a:solidFill>
                <a:latin typeface="Arial MT"/>
                <a:cs typeface="Arial MT"/>
              </a:rPr>
              <a:t>Module</a:t>
            </a: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 sz="1950">
                <a:solidFill>
                  <a:srgbClr val="000040"/>
                </a:solidFill>
                <a:latin typeface="Arial MT"/>
                <a:cs typeface="Arial MT"/>
              </a:rPr>
              <a:t>Reverse</a:t>
            </a:r>
            <a:r>
              <a:rPr dirty="0" sz="1950" spc="-5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000040"/>
                </a:solidFill>
                <a:latin typeface="Arial MT"/>
                <a:cs typeface="Arial MT"/>
              </a:rPr>
              <a:t>Transactions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1130300" y="683102"/>
            <a:ext cx="6745605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240">
                <a:latin typeface="Trebuchet MS"/>
                <a:cs typeface="Trebuchet MS"/>
              </a:rPr>
              <a:t>5</a:t>
            </a:r>
            <a:r>
              <a:rPr dirty="0" sz="3750" spc="-15">
                <a:latin typeface="Trebuchet MS"/>
                <a:cs typeface="Trebuchet MS"/>
              </a:rPr>
              <a:t>i</a:t>
            </a:r>
            <a:r>
              <a:rPr dirty="0" sz="3750">
                <a:latin typeface="Trebuchet MS"/>
                <a:cs typeface="Trebuchet MS"/>
              </a:rPr>
              <a:t>r</a:t>
            </a:r>
            <a:r>
              <a:rPr dirty="0" sz="3750" spc="150">
                <a:latin typeface="Trebuchet MS"/>
                <a:cs typeface="Trebuchet MS"/>
              </a:rPr>
              <a:t>e</a:t>
            </a:r>
            <a:r>
              <a:rPr dirty="0" sz="3750" spc="-200">
                <a:latin typeface="Trebuchet MS"/>
                <a:cs typeface="Trebuchet MS"/>
              </a:rPr>
              <a:t>’</a:t>
            </a:r>
            <a:r>
              <a:rPr dirty="0" sz="3750" spc="475">
                <a:latin typeface="Trebuchet MS"/>
                <a:cs typeface="Trebuchet MS"/>
              </a:rPr>
              <a:t>s</a:t>
            </a:r>
            <a:r>
              <a:rPr dirty="0" sz="3750" spc="-335">
                <a:latin typeface="Trebuchet MS"/>
                <a:cs typeface="Trebuchet MS"/>
              </a:rPr>
              <a:t> </a:t>
            </a:r>
            <a:r>
              <a:rPr dirty="0" sz="3750" spc="560">
                <a:latin typeface="Trebuchet MS"/>
                <a:cs typeface="Trebuchet MS"/>
              </a:rPr>
              <a:t>C</a:t>
            </a:r>
            <a:r>
              <a:rPr dirty="0" sz="3750" spc="265">
                <a:latin typeface="Trebuchet MS"/>
                <a:cs typeface="Trebuchet MS"/>
              </a:rPr>
              <a:t>o</a:t>
            </a:r>
            <a:r>
              <a:rPr dirty="0" sz="3750" spc="745">
                <a:latin typeface="Trebuchet MS"/>
                <a:cs typeface="Trebuchet MS"/>
              </a:rPr>
              <a:t>m</a:t>
            </a:r>
            <a:r>
              <a:rPr dirty="0" sz="3750" spc="360">
                <a:latin typeface="Trebuchet MS"/>
                <a:cs typeface="Trebuchet MS"/>
              </a:rPr>
              <a:t>p</a:t>
            </a:r>
            <a:r>
              <a:rPr dirty="0" sz="3750" spc="150">
                <a:latin typeface="Trebuchet MS"/>
                <a:cs typeface="Trebuchet MS"/>
              </a:rPr>
              <a:t>e</a:t>
            </a:r>
            <a:r>
              <a:rPr dirty="0" sz="3750" spc="35">
                <a:latin typeface="Trebuchet MS"/>
                <a:cs typeface="Trebuchet MS"/>
              </a:rPr>
              <a:t>t</a:t>
            </a:r>
            <a:r>
              <a:rPr dirty="0" sz="3750" spc="10">
                <a:latin typeface="Trebuchet MS"/>
                <a:cs typeface="Trebuchet MS"/>
              </a:rPr>
              <a:t>it</a:t>
            </a:r>
            <a:r>
              <a:rPr dirty="0" sz="3750" spc="175">
                <a:latin typeface="Trebuchet MS"/>
                <a:cs typeface="Trebuchet MS"/>
              </a:rPr>
              <a:t>iv</a:t>
            </a:r>
            <a:r>
              <a:rPr dirty="0" sz="3750" spc="150">
                <a:latin typeface="Trebuchet MS"/>
                <a:cs typeface="Trebuchet MS"/>
              </a:rPr>
              <a:t>e</a:t>
            </a:r>
            <a:r>
              <a:rPr dirty="0" sz="3750" spc="-335">
                <a:latin typeface="Trebuchet MS"/>
                <a:cs typeface="Trebuchet MS"/>
              </a:rPr>
              <a:t> </a:t>
            </a:r>
            <a:r>
              <a:rPr dirty="0" sz="3750" spc="385">
                <a:latin typeface="Trebuchet MS"/>
                <a:cs typeface="Trebuchet MS"/>
              </a:rPr>
              <a:t>A</a:t>
            </a:r>
            <a:r>
              <a:rPr dirty="0" sz="3750" spc="310">
                <a:latin typeface="Trebuchet MS"/>
                <a:cs typeface="Trebuchet MS"/>
              </a:rPr>
              <a:t>n</a:t>
            </a:r>
            <a:r>
              <a:rPr dirty="0" sz="3750" spc="545">
                <a:latin typeface="Trebuchet MS"/>
                <a:cs typeface="Trebuchet MS"/>
              </a:rPr>
              <a:t>a</a:t>
            </a:r>
            <a:r>
              <a:rPr dirty="0" sz="3750" spc="180">
                <a:latin typeface="Trebuchet MS"/>
                <a:cs typeface="Trebuchet MS"/>
              </a:rPr>
              <a:t>ly</a:t>
            </a:r>
            <a:r>
              <a:rPr dirty="0" sz="3750" spc="475">
                <a:latin typeface="Trebuchet MS"/>
                <a:cs typeface="Trebuchet MS"/>
              </a:rPr>
              <a:t>s</a:t>
            </a:r>
            <a:r>
              <a:rPr dirty="0" sz="3750" spc="229">
                <a:latin typeface="Trebuchet MS"/>
                <a:cs typeface="Trebuchet MS"/>
              </a:rPr>
              <a:t>is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656409" y="2295533"/>
            <a:ext cx="499109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130" b="1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dirty="0" sz="185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50" spc="1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50" spc="9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4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981825" y="0"/>
            <a:ext cx="11306175" cy="10287000"/>
            <a:chOff x="6981825" y="0"/>
            <a:chExt cx="11306175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1825" y="0"/>
              <a:ext cx="11306174" cy="60293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20600" y="0"/>
              <a:ext cx="5029199" cy="10286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173199" y="6162674"/>
              <a:ext cx="2654300" cy="63500"/>
            </a:xfrm>
            <a:custGeom>
              <a:avLst/>
              <a:gdLst/>
              <a:ahLst/>
              <a:cxnLst/>
              <a:rect l="l" t="t" r="r" b="b"/>
              <a:pathLst>
                <a:path w="2654300" h="63500">
                  <a:moveTo>
                    <a:pt x="2654300" y="63500"/>
                  </a:moveTo>
                  <a:lnTo>
                    <a:pt x="0" y="63500"/>
                  </a:lnTo>
                  <a:lnTo>
                    <a:pt x="0" y="0"/>
                  </a:lnTo>
                  <a:lnTo>
                    <a:pt x="2654300" y="0"/>
                  </a:lnTo>
                  <a:lnTo>
                    <a:pt x="2654300" y="63500"/>
                  </a:lnTo>
                  <a:close/>
                </a:path>
              </a:pathLst>
            </a:custGeom>
            <a:solidFill>
              <a:srgbClr val="00F0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692363" y="6304272"/>
            <a:ext cx="1085850" cy="1333500"/>
            <a:chOff x="1692363" y="6304272"/>
            <a:chExt cx="1085850" cy="13335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5263" y="6694797"/>
              <a:ext cx="352424" cy="4571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5263" y="6685272"/>
              <a:ext cx="466724" cy="5429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25738" y="6694797"/>
              <a:ext cx="419099" cy="4762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0988" y="6999597"/>
              <a:ext cx="485774" cy="3619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73338" y="7228197"/>
              <a:ext cx="342899" cy="1904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73338" y="6485247"/>
              <a:ext cx="895349" cy="11429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5788" y="6599547"/>
              <a:ext cx="133349" cy="761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63863" y="6313797"/>
              <a:ext cx="295274" cy="3238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5288" y="6332847"/>
              <a:ext cx="85724" cy="1809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92438" y="6342372"/>
              <a:ext cx="476249" cy="5429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11438" y="6799572"/>
              <a:ext cx="95249" cy="9524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1888" y="6485247"/>
              <a:ext cx="447674" cy="904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06663" y="6647172"/>
              <a:ext cx="104774" cy="9524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59038" y="6523347"/>
              <a:ext cx="390524" cy="8667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2363" y="6304272"/>
              <a:ext cx="1085849" cy="1333499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5532300" y="6457914"/>
            <a:ext cx="1314450" cy="1038225"/>
            <a:chOff x="5532300" y="6457914"/>
            <a:chExt cx="1314450" cy="1038225"/>
          </a:xfrm>
        </p:grpSpPr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65725" y="7029414"/>
              <a:ext cx="295274" cy="1904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37100" y="6572214"/>
              <a:ext cx="990599" cy="9239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37100" y="6676989"/>
              <a:ext cx="1009649" cy="8096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08500" y="6515064"/>
              <a:ext cx="1181099" cy="904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41825" y="6877014"/>
              <a:ext cx="352424" cy="3905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32300" y="6476964"/>
              <a:ext cx="1000124" cy="79057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80025" y="6905589"/>
              <a:ext cx="152399" cy="9524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32300" y="6457914"/>
              <a:ext cx="1314449" cy="10286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122850" y="6724614"/>
              <a:ext cx="685799" cy="70484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380025" y="6905589"/>
              <a:ext cx="171449" cy="104774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5634465" y="2427636"/>
            <a:ext cx="1123950" cy="1333500"/>
            <a:chOff x="5634465" y="2427636"/>
            <a:chExt cx="1123950" cy="1333500"/>
          </a:xfrm>
        </p:grpSpPr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643990" y="3332511"/>
              <a:ext cx="828674" cy="41909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43990" y="3094386"/>
              <a:ext cx="828674" cy="4857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91615" y="3122961"/>
              <a:ext cx="742949" cy="37147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682090" y="3284886"/>
              <a:ext cx="561974" cy="2285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643990" y="2999136"/>
              <a:ext cx="828674" cy="41909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643990" y="2761011"/>
              <a:ext cx="828674" cy="47624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691615" y="2789586"/>
              <a:ext cx="742949" cy="37147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682090" y="2951511"/>
              <a:ext cx="752474" cy="21907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643990" y="2675286"/>
              <a:ext cx="828674" cy="41909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643990" y="2437161"/>
              <a:ext cx="828674" cy="48577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634465" y="2427636"/>
              <a:ext cx="847724" cy="132397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805915" y="2532411"/>
              <a:ext cx="504824" cy="29527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367890" y="2865786"/>
              <a:ext cx="57149" cy="7619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234540" y="3018186"/>
              <a:ext cx="504824" cy="72389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244065" y="3056286"/>
              <a:ext cx="285749" cy="25717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310740" y="3056286"/>
              <a:ext cx="438149" cy="69532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358365" y="3122961"/>
              <a:ext cx="342899" cy="57149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482190" y="3313461"/>
              <a:ext cx="104774" cy="20954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234540" y="3008661"/>
              <a:ext cx="523874" cy="7524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348840" y="3122961"/>
              <a:ext cx="352424" cy="58102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472665" y="3303936"/>
              <a:ext cx="114299" cy="219074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1533525" y="2857500"/>
            <a:ext cx="1628775" cy="1104900"/>
            <a:chOff x="1533525" y="2857500"/>
            <a:chExt cx="1628775" cy="1104900"/>
          </a:xfrm>
        </p:grpSpPr>
        <p:pic>
          <p:nvPicPr>
            <p:cNvPr id="57" name="object 5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895475" y="2990850"/>
              <a:ext cx="895349" cy="23812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533525" y="3143250"/>
              <a:ext cx="1628774" cy="81914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914525" y="3133725"/>
              <a:ext cx="876299" cy="62864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914525" y="3381375"/>
              <a:ext cx="876299" cy="38099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943100" y="3152775"/>
              <a:ext cx="828674" cy="45719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990725" y="2857500"/>
              <a:ext cx="733424" cy="70484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990725" y="3067050"/>
              <a:ext cx="733424" cy="49529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990725" y="2857500"/>
              <a:ext cx="733424" cy="41909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990725" y="3276600"/>
              <a:ext cx="733424" cy="295274"/>
            </a:xfrm>
            <a:prstGeom prst="rect">
              <a:avLst/>
            </a:prstGeom>
          </p:spPr>
        </p:pic>
      </p:grpSp>
      <p:pic>
        <p:nvPicPr>
          <p:cNvPr id="66" name="object 66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476500" y="2571750"/>
            <a:ext cx="104774" cy="47624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2124075" y="2524125"/>
            <a:ext cx="457200" cy="628650"/>
            <a:chOff x="2124075" y="2524125"/>
            <a:chExt cx="457200" cy="628650"/>
          </a:xfrm>
        </p:grpSpPr>
        <p:pic>
          <p:nvPicPr>
            <p:cNvPr id="68" name="object 6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124075" y="2790825"/>
              <a:ext cx="152399" cy="35242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124075" y="2676525"/>
              <a:ext cx="123824" cy="15239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181225" y="2524125"/>
              <a:ext cx="333374" cy="20002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190750" y="2552700"/>
              <a:ext cx="390524" cy="60007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209800" y="2581275"/>
              <a:ext cx="352424" cy="54292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247900" y="2638425"/>
              <a:ext cx="285749" cy="447674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10199284" y="6562733"/>
            <a:ext cx="771525" cy="810895"/>
            <a:chOff x="10199284" y="6562733"/>
            <a:chExt cx="771525" cy="810895"/>
          </a:xfrm>
        </p:grpSpPr>
        <p:pic>
          <p:nvPicPr>
            <p:cNvPr id="75" name="object 7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0199284" y="6705608"/>
              <a:ext cx="752474" cy="52387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0285009" y="6562733"/>
              <a:ext cx="685799" cy="60959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0285009" y="6562733"/>
              <a:ext cx="647699" cy="60007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0370734" y="6562733"/>
              <a:ext cx="400049" cy="37147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0370734" y="6610358"/>
              <a:ext cx="600074" cy="56197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0542184" y="7125958"/>
              <a:ext cx="333374" cy="247649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9665884" y="6162683"/>
            <a:ext cx="666750" cy="1123950"/>
            <a:chOff x="9665884" y="6162683"/>
            <a:chExt cx="666750" cy="1123950"/>
          </a:xfrm>
        </p:grpSpPr>
        <p:pic>
          <p:nvPicPr>
            <p:cNvPr id="82" name="object 82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9665884" y="6715133"/>
              <a:ext cx="457199" cy="57149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9780184" y="6457958"/>
              <a:ext cx="552449" cy="32384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780184" y="6305558"/>
              <a:ext cx="542924" cy="43814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9780184" y="6467483"/>
              <a:ext cx="542924" cy="27622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9789709" y="6305558"/>
              <a:ext cx="542924" cy="31432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9894484" y="6372233"/>
              <a:ext cx="323849" cy="19049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0123084" y="6543683"/>
              <a:ext cx="180974" cy="16192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9818284" y="6543683"/>
              <a:ext cx="180974" cy="16192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9980209" y="6334133"/>
              <a:ext cx="161924" cy="17144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0056409" y="6372233"/>
              <a:ext cx="76199" cy="13334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9970684" y="6219833"/>
              <a:ext cx="171449" cy="18097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9970684" y="6219833"/>
              <a:ext cx="85724" cy="18097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9894484" y="6257933"/>
              <a:ext cx="323849" cy="304799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9894484" y="6162683"/>
              <a:ext cx="323849" cy="190499"/>
            </a:xfrm>
            <a:prstGeom prst="rect">
              <a:avLst/>
            </a:prstGeom>
          </p:spPr>
        </p:pic>
      </p:grpSp>
      <p:grpSp>
        <p:nvGrpSpPr>
          <p:cNvPr id="96" name="object 96"/>
          <p:cNvGrpSpPr/>
          <p:nvPr/>
        </p:nvGrpSpPr>
        <p:grpSpPr>
          <a:xfrm>
            <a:off x="9465859" y="7191383"/>
            <a:ext cx="552450" cy="476250"/>
            <a:chOff x="9465859" y="7191383"/>
            <a:chExt cx="552450" cy="476250"/>
          </a:xfrm>
        </p:grpSpPr>
        <p:pic>
          <p:nvPicPr>
            <p:cNvPr id="97" name="object 9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9465859" y="7343783"/>
              <a:ext cx="552449" cy="323849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9475384" y="7191383"/>
              <a:ext cx="542924" cy="43814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9475384" y="7353308"/>
              <a:ext cx="542924" cy="27622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9475384" y="7191383"/>
              <a:ext cx="542924" cy="31432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9580159" y="7258058"/>
              <a:ext cx="323849" cy="19049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9808759" y="7419983"/>
              <a:ext cx="180974" cy="161924"/>
            </a:xfrm>
            <a:prstGeom prst="rect">
              <a:avLst/>
            </a:prstGeom>
          </p:spPr>
        </p:pic>
      </p:grpSp>
      <p:pic>
        <p:nvPicPr>
          <p:cNvPr id="103" name="object 103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9503959" y="7802233"/>
            <a:ext cx="180974" cy="161924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9513484" y="8743024"/>
            <a:ext cx="38099" cy="38099"/>
          </a:xfrm>
          <a:prstGeom prst="rect">
            <a:avLst/>
          </a:prstGeom>
        </p:spPr>
      </p:pic>
      <p:grpSp>
        <p:nvGrpSpPr>
          <p:cNvPr id="105" name="object 105"/>
          <p:cNvGrpSpPr/>
          <p:nvPr/>
        </p:nvGrpSpPr>
        <p:grpSpPr>
          <a:xfrm>
            <a:off x="9665884" y="7105658"/>
            <a:ext cx="171450" cy="285750"/>
            <a:chOff x="9665884" y="7105658"/>
            <a:chExt cx="171450" cy="285750"/>
          </a:xfrm>
        </p:grpSpPr>
        <p:pic>
          <p:nvPicPr>
            <p:cNvPr id="106" name="object 10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9665884" y="7210433"/>
              <a:ext cx="161924" cy="18097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9742084" y="7258058"/>
              <a:ext cx="76199" cy="133349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9665884" y="7105658"/>
              <a:ext cx="171449" cy="180974"/>
            </a:xfrm>
            <a:prstGeom prst="rect">
              <a:avLst/>
            </a:prstGeom>
          </p:spPr>
        </p:pic>
      </p:grpSp>
      <p:grpSp>
        <p:nvGrpSpPr>
          <p:cNvPr id="109" name="object 109"/>
          <p:cNvGrpSpPr/>
          <p:nvPr/>
        </p:nvGrpSpPr>
        <p:grpSpPr>
          <a:xfrm>
            <a:off x="9580159" y="7048508"/>
            <a:ext cx="323850" cy="620395"/>
            <a:chOff x="9580159" y="7048508"/>
            <a:chExt cx="323850" cy="620395"/>
          </a:xfrm>
        </p:grpSpPr>
        <p:pic>
          <p:nvPicPr>
            <p:cNvPr id="110" name="object 110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9665884" y="7487908"/>
              <a:ext cx="85724" cy="180974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9580159" y="7143758"/>
              <a:ext cx="323849" cy="30479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9580159" y="7048508"/>
              <a:ext cx="323849" cy="190499"/>
            </a:xfrm>
            <a:prstGeom prst="rect">
              <a:avLst/>
            </a:prstGeom>
          </p:spPr>
        </p:pic>
      </p:grpSp>
      <p:grpSp>
        <p:nvGrpSpPr>
          <p:cNvPr id="113" name="object 113"/>
          <p:cNvGrpSpPr/>
          <p:nvPr/>
        </p:nvGrpSpPr>
        <p:grpSpPr>
          <a:xfrm>
            <a:off x="9731396" y="2592389"/>
            <a:ext cx="638175" cy="1190625"/>
            <a:chOff x="9731396" y="2592389"/>
            <a:chExt cx="638175" cy="1190625"/>
          </a:xfrm>
        </p:grpSpPr>
        <p:pic>
          <p:nvPicPr>
            <p:cNvPr id="114" name="object 114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9740921" y="2601914"/>
              <a:ext cx="609599" cy="1171574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9807595" y="2640014"/>
              <a:ext cx="552449" cy="113347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9874270" y="2735264"/>
              <a:ext cx="428624" cy="94297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9731396" y="2592389"/>
              <a:ext cx="638174" cy="119062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9864745" y="2725739"/>
              <a:ext cx="447674" cy="96202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9912370" y="2916239"/>
              <a:ext cx="352424" cy="657224"/>
            </a:xfrm>
            <a:prstGeom prst="rect">
              <a:avLst/>
            </a:prstGeom>
          </p:spPr>
        </p:pic>
      </p:grpSp>
      <p:sp>
        <p:nvSpPr>
          <p:cNvPr id="120" name="object 120"/>
          <p:cNvSpPr txBox="1"/>
          <p:nvPr/>
        </p:nvSpPr>
        <p:spPr>
          <a:xfrm>
            <a:off x="14112580" y="4201046"/>
            <a:ext cx="2731135" cy="1816100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850"/>
              </a:spcBef>
            </a:pPr>
            <a:r>
              <a:rPr dirty="0" sz="525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endParaRPr sz="52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50"/>
              </a:spcBef>
            </a:pPr>
            <a:r>
              <a:rPr dirty="0" sz="525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endParaRPr sz="5250">
              <a:latin typeface="Arial MT"/>
              <a:cs typeface="Arial MT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2627274" y="6422615"/>
            <a:ext cx="4728845" cy="1139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24130">
              <a:lnSpc>
                <a:spcPct val="125000"/>
              </a:lnSpc>
              <a:spcBef>
                <a:spcPts val="100"/>
              </a:spcBef>
            </a:pPr>
            <a:r>
              <a:rPr dirty="0" sz="1950" spc="-15">
                <a:solidFill>
                  <a:srgbClr val="FFFFFF"/>
                </a:solidFill>
                <a:latin typeface="Lucida Sans Unicode"/>
                <a:cs typeface="Lucida Sans Unicode"/>
              </a:rPr>
              <a:t>5ire</a:t>
            </a:r>
            <a:r>
              <a:rPr dirty="0" sz="195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-40">
                <a:solidFill>
                  <a:srgbClr val="FFFFFF"/>
                </a:solidFill>
                <a:latin typeface="Lucida Sans Unicode"/>
                <a:cs typeface="Lucida Sans Unicode"/>
              </a:rPr>
              <a:t>will</a:t>
            </a:r>
            <a:r>
              <a:rPr dirty="0" sz="195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40">
                <a:solidFill>
                  <a:srgbClr val="FFFFFF"/>
                </a:solidFill>
                <a:latin typeface="Lucida Sans Unicode"/>
                <a:cs typeface="Lucida Sans Unicode"/>
              </a:rPr>
              <a:t>derive</a:t>
            </a:r>
            <a:r>
              <a:rPr dirty="0" sz="195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60">
                <a:solidFill>
                  <a:srgbClr val="FFFFFF"/>
                </a:solidFill>
                <a:latin typeface="Lucida Sans Unicode"/>
                <a:cs typeface="Lucida Sans Unicode"/>
              </a:rPr>
              <a:t>revenues</a:t>
            </a:r>
            <a:r>
              <a:rPr dirty="0" sz="195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2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195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20">
                <a:solidFill>
                  <a:srgbClr val="FFFFFF"/>
                </a:solidFill>
                <a:latin typeface="Lucida Sans Unicode"/>
                <a:cs typeface="Lucida Sans Unicode"/>
              </a:rPr>
              <a:t>multiple </a:t>
            </a:r>
            <a:r>
              <a:rPr dirty="0" sz="1950" spc="-6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30">
                <a:solidFill>
                  <a:srgbClr val="FFFFFF"/>
                </a:solidFill>
                <a:latin typeface="Lucida Sans Unicode"/>
                <a:cs typeface="Lucida Sans Unicode"/>
              </a:rPr>
              <a:t>streams,</a:t>
            </a:r>
            <a:r>
              <a:rPr dirty="0" sz="195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55">
                <a:solidFill>
                  <a:srgbClr val="FFFFFF"/>
                </a:solidFill>
                <a:latin typeface="Lucida Sans Unicode"/>
                <a:cs typeface="Lucida Sans Unicode"/>
              </a:rPr>
              <a:t>generating</a:t>
            </a:r>
            <a:r>
              <a:rPr dirty="0" sz="195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4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9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50">
                <a:solidFill>
                  <a:srgbClr val="FFFFFF"/>
                </a:solidFill>
                <a:latin typeface="Lucida Sans Unicode"/>
                <a:cs typeface="Lucida Sans Unicode"/>
              </a:rPr>
              <a:t>projected</a:t>
            </a:r>
            <a:r>
              <a:rPr dirty="0" sz="195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-40">
                <a:solidFill>
                  <a:srgbClr val="FFFFFF"/>
                </a:solidFill>
                <a:latin typeface="Lucida Sans Unicode"/>
                <a:cs typeface="Lucida Sans Unicode"/>
              </a:rPr>
              <a:t>ROI</a:t>
            </a:r>
            <a:endParaRPr sz="195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585"/>
              </a:spcBef>
            </a:pPr>
            <a:r>
              <a:rPr dirty="0" sz="1950" spc="5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50" spc="8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1950" spc="12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50" spc="-7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95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-2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3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1950" spc="12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5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3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950" spc="12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50" spc="-265">
                <a:solidFill>
                  <a:srgbClr val="FFFFFF"/>
                </a:solidFill>
                <a:latin typeface="Lucida Sans Unicode"/>
                <a:cs typeface="Lucida Sans Unicode"/>
              </a:rPr>
              <a:t>x</a:t>
            </a:r>
            <a:r>
              <a:rPr dirty="0" sz="1950" spc="-2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-85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r>
              <a:rPr dirty="0" sz="195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7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1950" spc="12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50" spc="24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950" spc="-7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950" spc="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1950">
              <a:latin typeface="Lucida Sans Unicode"/>
              <a:cs typeface="Lucida Sans Unicode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457131" y="4139931"/>
            <a:ext cx="171513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000040"/>
                </a:solidFill>
                <a:latin typeface="Arial MT"/>
                <a:cs typeface="Arial MT"/>
              </a:rPr>
              <a:t>VALIDATORS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1243923" y="7888570"/>
            <a:ext cx="1937385" cy="65024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619760" marR="5080" indent="-607695">
              <a:lnSpc>
                <a:spcPts val="2400"/>
              </a:lnSpc>
              <a:spcBef>
                <a:spcPts val="280"/>
              </a:spcBef>
            </a:pPr>
            <a:r>
              <a:rPr dirty="0" sz="2100">
                <a:solidFill>
                  <a:srgbClr val="000040"/>
                </a:solidFill>
                <a:latin typeface="Arial MT"/>
                <a:cs typeface="Arial MT"/>
              </a:rPr>
              <a:t>TRANSACTION  </a:t>
            </a:r>
            <a:r>
              <a:rPr dirty="0" sz="2100">
                <a:solidFill>
                  <a:srgbClr val="000040"/>
                </a:solidFill>
                <a:latin typeface="Arial MT"/>
                <a:cs typeface="Arial MT"/>
              </a:rPr>
              <a:t>FEES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4962683" y="7874627"/>
            <a:ext cx="2263775" cy="1139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16100"/>
              </a:lnSpc>
              <a:spcBef>
                <a:spcPts val="100"/>
              </a:spcBef>
            </a:pPr>
            <a:r>
              <a:rPr dirty="0" sz="2100">
                <a:solidFill>
                  <a:srgbClr val="000040"/>
                </a:solidFill>
                <a:latin typeface="Arial MT"/>
                <a:cs typeface="Arial MT"/>
              </a:rPr>
              <a:t>NFT </a:t>
            </a:r>
            <a:r>
              <a:rPr dirty="0" sz="2100" spc="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0040"/>
                </a:solidFill>
                <a:latin typeface="Arial MT"/>
                <a:cs typeface="Arial MT"/>
              </a:rPr>
              <a:t>MARKETPLACE</a:t>
            </a:r>
            <a:r>
              <a:rPr dirty="0" sz="2100" spc="-10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0040"/>
                </a:solidFill>
                <a:latin typeface="Arial MT"/>
                <a:cs typeface="Arial MT"/>
              </a:rPr>
              <a:t>&amp; </a:t>
            </a:r>
            <a:r>
              <a:rPr dirty="0" sz="2100" spc="-57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0040"/>
                </a:solidFill>
                <a:latin typeface="Arial MT"/>
                <a:cs typeface="Arial MT"/>
              </a:rPr>
              <a:t>METAVERSE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5196264" y="4157746"/>
            <a:ext cx="211518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000040"/>
                </a:solidFill>
                <a:latin typeface="Arial MT"/>
                <a:cs typeface="Arial MT"/>
              </a:rPr>
              <a:t>DATA</a:t>
            </a:r>
            <a:r>
              <a:rPr dirty="0" sz="2100" spc="-8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0040"/>
                </a:solidFill>
                <a:latin typeface="Arial MT"/>
                <a:cs typeface="Arial MT"/>
              </a:rPr>
              <a:t>STORAGE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26" name="object 126"/>
          <p:cNvSpPr txBox="1">
            <a:spLocks noGrp="1"/>
          </p:cNvSpPr>
          <p:nvPr>
            <p:ph type="title"/>
          </p:nvPr>
        </p:nvSpPr>
        <p:spPr>
          <a:xfrm>
            <a:off x="9156426" y="4103412"/>
            <a:ext cx="175958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0">
                <a:latin typeface="Arial MT"/>
                <a:cs typeface="Arial MT"/>
              </a:rPr>
              <a:t>5IRE</a:t>
            </a:r>
            <a:r>
              <a:rPr dirty="0" sz="2100" spc="-90" b="0">
                <a:latin typeface="Arial MT"/>
                <a:cs typeface="Arial MT"/>
              </a:rPr>
              <a:t> </a:t>
            </a:r>
            <a:r>
              <a:rPr dirty="0" sz="2100" b="0">
                <a:latin typeface="Arial MT"/>
                <a:cs typeface="Arial MT"/>
              </a:rPr>
              <a:t>WALLET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9336478" y="7812762"/>
            <a:ext cx="1878330" cy="65024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280"/>
              </a:spcBef>
            </a:pPr>
            <a:r>
              <a:rPr dirty="0" sz="2100">
                <a:solidFill>
                  <a:srgbClr val="000040"/>
                </a:solidFill>
                <a:latin typeface="Arial MT"/>
                <a:cs typeface="Arial MT"/>
              </a:rPr>
              <a:t>BLOCKCHAIN </a:t>
            </a:r>
            <a:r>
              <a:rPr dirty="0" sz="2100" spc="5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0040"/>
                </a:solidFill>
                <a:latin typeface="Arial MT"/>
                <a:cs typeface="Arial MT"/>
              </a:rPr>
              <a:t>AS</a:t>
            </a:r>
            <a:r>
              <a:rPr dirty="0" sz="2100" spc="-5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0040"/>
                </a:solidFill>
                <a:latin typeface="Arial MT"/>
                <a:cs typeface="Arial MT"/>
              </a:rPr>
              <a:t>A</a:t>
            </a:r>
            <a:r>
              <a:rPr dirty="0" sz="2100" spc="-50">
                <a:solidFill>
                  <a:srgbClr val="000040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00040"/>
                </a:solidFill>
                <a:latin typeface="Arial MT"/>
                <a:cs typeface="Arial MT"/>
              </a:rPr>
              <a:t>SERVICE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1358814" y="10014799"/>
            <a:ext cx="2199640" cy="22732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300" spc="120" b="1">
                <a:solidFill>
                  <a:srgbClr val="0093D0"/>
                </a:solidFill>
                <a:latin typeface="Trebuchet MS"/>
                <a:cs typeface="Trebuchet MS"/>
              </a:rPr>
              <a:t>N</a:t>
            </a:r>
            <a:r>
              <a:rPr dirty="0" sz="1300" spc="-40" b="1">
                <a:solidFill>
                  <a:srgbClr val="0093D0"/>
                </a:solidFill>
                <a:latin typeface="Trebuchet MS"/>
                <a:cs typeface="Trebuchet MS"/>
              </a:rPr>
              <a:t>F</a:t>
            </a:r>
            <a:r>
              <a:rPr dirty="0" sz="1300" spc="-15" b="1">
                <a:solidFill>
                  <a:srgbClr val="0093D0"/>
                </a:solidFill>
                <a:latin typeface="Trebuchet MS"/>
                <a:cs typeface="Trebuchet MS"/>
              </a:rPr>
              <a:t>T</a:t>
            </a:r>
            <a:r>
              <a:rPr dirty="0" sz="1300" spc="-114" b="1">
                <a:solidFill>
                  <a:srgbClr val="0093D0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0093D0"/>
                </a:solidFill>
                <a:latin typeface="Lucida Sans Unicode"/>
                <a:cs typeface="Lucida Sans Unicode"/>
              </a:rPr>
              <a:t>-</a:t>
            </a:r>
            <a:r>
              <a:rPr dirty="0" sz="1300" spc="-60">
                <a:solidFill>
                  <a:srgbClr val="0093D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35">
                <a:solidFill>
                  <a:srgbClr val="0093D0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40">
                <a:solidFill>
                  <a:srgbClr val="0093D0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35">
                <a:solidFill>
                  <a:srgbClr val="0093D0"/>
                </a:solidFill>
                <a:latin typeface="Lucida Sans Unicode"/>
                <a:cs typeface="Lucida Sans Unicode"/>
              </a:rPr>
              <a:t>n</a:t>
            </a:r>
            <a:r>
              <a:rPr dirty="0" sz="1300" spc="-30">
                <a:solidFill>
                  <a:srgbClr val="0093D0"/>
                </a:solidFill>
                <a:latin typeface="Lucida Sans Unicode"/>
                <a:cs typeface="Lucida Sans Unicode"/>
              </a:rPr>
              <a:t>-</a:t>
            </a:r>
            <a:r>
              <a:rPr dirty="0" sz="1300" spc="-35">
                <a:solidFill>
                  <a:srgbClr val="0093D0"/>
                </a:solidFill>
                <a:latin typeface="Lucida Sans Unicode"/>
                <a:cs typeface="Lucida Sans Unicode"/>
              </a:rPr>
              <a:t>F</a:t>
            </a:r>
            <a:r>
              <a:rPr dirty="0" sz="1300" spc="35">
                <a:solidFill>
                  <a:srgbClr val="0093D0"/>
                </a:solidFill>
                <a:latin typeface="Lucida Sans Unicode"/>
                <a:cs typeface="Lucida Sans Unicode"/>
              </a:rPr>
              <a:t>un</a:t>
            </a:r>
            <a:r>
              <a:rPr dirty="0" sz="1300" spc="75">
                <a:solidFill>
                  <a:srgbClr val="0093D0"/>
                </a:solidFill>
                <a:latin typeface="Lucida Sans Unicode"/>
                <a:cs typeface="Lucida Sans Unicode"/>
              </a:rPr>
              <a:t>g</a:t>
            </a:r>
            <a:r>
              <a:rPr dirty="0" sz="1300" spc="-55">
                <a:solidFill>
                  <a:srgbClr val="0093D0"/>
                </a:solidFill>
                <a:latin typeface="Lucida Sans Unicode"/>
                <a:cs typeface="Lucida Sans Unicode"/>
              </a:rPr>
              <a:t>i</a:t>
            </a:r>
            <a:r>
              <a:rPr dirty="0" sz="1300" spc="70">
                <a:solidFill>
                  <a:srgbClr val="0093D0"/>
                </a:solidFill>
                <a:latin typeface="Lucida Sans Unicode"/>
                <a:cs typeface="Lucida Sans Unicode"/>
              </a:rPr>
              <a:t>b</a:t>
            </a:r>
            <a:r>
              <a:rPr dirty="0" sz="1300" spc="-55">
                <a:solidFill>
                  <a:srgbClr val="0093D0"/>
                </a:solidFill>
                <a:latin typeface="Lucida Sans Unicode"/>
                <a:cs typeface="Lucida Sans Unicode"/>
              </a:rPr>
              <a:t>l</a:t>
            </a:r>
            <a:r>
              <a:rPr dirty="0" sz="1300" spc="95">
                <a:solidFill>
                  <a:srgbClr val="0093D0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-60">
                <a:solidFill>
                  <a:srgbClr val="0093D0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14">
                <a:solidFill>
                  <a:srgbClr val="0093D0"/>
                </a:solidFill>
                <a:latin typeface="Lucida Sans Unicode"/>
                <a:cs typeface="Lucida Sans Unicode"/>
              </a:rPr>
              <a:t>T</a:t>
            </a:r>
            <a:r>
              <a:rPr dirty="0" sz="1300" spc="40">
                <a:solidFill>
                  <a:srgbClr val="0093D0"/>
                </a:solidFill>
                <a:latin typeface="Lucida Sans Unicode"/>
                <a:cs typeface="Lucida Sans Unicode"/>
              </a:rPr>
              <a:t>o</a:t>
            </a:r>
            <a:r>
              <a:rPr dirty="0" sz="1300" spc="-85">
                <a:solidFill>
                  <a:srgbClr val="0093D0"/>
                </a:solidFill>
                <a:latin typeface="Lucida Sans Unicode"/>
                <a:cs typeface="Lucida Sans Unicode"/>
              </a:rPr>
              <a:t>k</a:t>
            </a:r>
            <a:r>
              <a:rPr dirty="0" sz="1300" spc="90">
                <a:solidFill>
                  <a:srgbClr val="0093D0"/>
                </a:solidFill>
                <a:latin typeface="Lucida Sans Unicode"/>
                <a:cs typeface="Lucida Sans Unicode"/>
              </a:rPr>
              <a:t>e</a:t>
            </a:r>
            <a:r>
              <a:rPr dirty="0" sz="1300" spc="40">
                <a:solidFill>
                  <a:srgbClr val="0093D0"/>
                </a:solidFill>
                <a:latin typeface="Lucida Sans Unicode"/>
                <a:cs typeface="Lucida Sans Unicode"/>
              </a:rPr>
              <a:t>n</a:t>
            </a:r>
            <a:endParaRPr sz="1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HIMANSHU RAJ</dc:creator>
  <cp:keywords>DAFewcH4a1U,BAFPgsOJ5Hw</cp:keywords>
  <dc:title>5ire Deck Delhi wow.pdf</dc:title>
  <dcterms:created xsi:type="dcterms:W3CDTF">2023-04-04T16:54:36Z</dcterms:created>
  <dcterms:modified xsi:type="dcterms:W3CDTF">2023-04-04T16:54:36Z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2023-04-04T00:00:00Z</vt:filetime>
  </property>
  <property fmtid="{D5CDD505-2E9C-101B-9397-08002B2CF9AE}" pid="3" name="Creator">
    <vt:lpwstr>Canva</vt:lpwstr>
  </property>
  <property fmtid="{D5CDD505-2E9C-101B-9397-08002B2CF9AE}" pid="4" name="LastSaved">
    <vt:filetime>2023-04-04T00:00:00Z</vt:filetime>
  </property>
</Properties>
</file>